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648" r:id="rId1"/>
    <p:sldMasterId id="2147483836" r:id="rId2"/>
    <p:sldMasterId id="2147483849" r:id="rId3"/>
    <p:sldMasterId id="2147483861" r:id="rId4"/>
    <p:sldMasterId id="2147483873" r:id="rId5"/>
    <p:sldMasterId id="2147483885" r:id="rId6"/>
  </p:sldMasterIdLst>
  <p:notesMasterIdLst>
    <p:notesMasterId r:id="rId166"/>
  </p:notesMasterIdLst>
  <p:handoutMasterIdLst>
    <p:handoutMasterId r:id="rId167"/>
  </p:handoutMasterIdLst>
  <p:sldIdLst>
    <p:sldId id="537" r:id="rId7"/>
    <p:sldId id="717" r:id="rId8"/>
    <p:sldId id="718" r:id="rId9"/>
    <p:sldId id="723" r:id="rId10"/>
    <p:sldId id="724" r:id="rId11"/>
    <p:sldId id="720" r:id="rId12"/>
    <p:sldId id="725" r:id="rId13"/>
    <p:sldId id="261" r:id="rId14"/>
    <p:sldId id="293" r:id="rId15"/>
    <p:sldId id="281" r:id="rId16"/>
    <p:sldId id="552" r:id="rId17"/>
    <p:sldId id="543" r:id="rId18"/>
    <p:sldId id="545" r:id="rId19"/>
    <p:sldId id="547" r:id="rId20"/>
    <p:sldId id="548" r:id="rId21"/>
    <p:sldId id="549" r:id="rId22"/>
    <p:sldId id="546" r:id="rId23"/>
    <p:sldId id="550" r:id="rId24"/>
    <p:sldId id="544" r:id="rId25"/>
    <p:sldId id="568" r:id="rId26"/>
    <p:sldId id="569" r:id="rId27"/>
    <p:sldId id="551" r:id="rId28"/>
    <p:sldId id="566" r:id="rId29"/>
    <p:sldId id="713" r:id="rId30"/>
    <p:sldId id="714" r:id="rId31"/>
    <p:sldId id="715" r:id="rId32"/>
    <p:sldId id="716" r:id="rId33"/>
    <p:sldId id="572" r:id="rId34"/>
    <p:sldId id="574" r:id="rId35"/>
    <p:sldId id="575" r:id="rId36"/>
    <p:sldId id="567" r:id="rId37"/>
    <p:sldId id="570" r:id="rId38"/>
    <p:sldId id="576" r:id="rId39"/>
    <p:sldId id="577" r:id="rId40"/>
    <p:sldId id="578" r:id="rId41"/>
    <p:sldId id="579" r:id="rId42"/>
    <p:sldId id="584" r:id="rId43"/>
    <p:sldId id="585" r:id="rId44"/>
    <p:sldId id="589" r:id="rId45"/>
    <p:sldId id="590" r:id="rId46"/>
    <p:sldId id="591" r:id="rId47"/>
    <p:sldId id="592" r:id="rId48"/>
    <p:sldId id="593" r:id="rId49"/>
    <p:sldId id="594" r:id="rId50"/>
    <p:sldId id="595" r:id="rId51"/>
    <p:sldId id="596" r:id="rId52"/>
    <p:sldId id="597" r:id="rId53"/>
    <p:sldId id="598" r:id="rId54"/>
    <p:sldId id="599" r:id="rId55"/>
    <p:sldId id="600" r:id="rId56"/>
    <p:sldId id="601" r:id="rId57"/>
    <p:sldId id="721" r:id="rId58"/>
    <p:sldId id="603" r:id="rId59"/>
    <p:sldId id="607" r:id="rId60"/>
    <p:sldId id="608" r:id="rId61"/>
    <p:sldId id="604" r:id="rId62"/>
    <p:sldId id="605" r:id="rId63"/>
    <p:sldId id="606" r:id="rId64"/>
    <p:sldId id="609" r:id="rId65"/>
    <p:sldId id="610" r:id="rId66"/>
    <p:sldId id="611" r:id="rId67"/>
    <p:sldId id="612" r:id="rId68"/>
    <p:sldId id="613" r:id="rId69"/>
    <p:sldId id="615" r:id="rId70"/>
    <p:sldId id="616" r:id="rId71"/>
    <p:sldId id="619" r:id="rId72"/>
    <p:sldId id="620" r:id="rId73"/>
    <p:sldId id="621" r:id="rId74"/>
    <p:sldId id="622" r:id="rId75"/>
    <p:sldId id="623" r:id="rId76"/>
    <p:sldId id="624" r:id="rId77"/>
    <p:sldId id="625" r:id="rId78"/>
    <p:sldId id="626" r:id="rId79"/>
    <p:sldId id="627" r:id="rId80"/>
    <p:sldId id="628" r:id="rId81"/>
    <p:sldId id="629" r:id="rId82"/>
    <p:sldId id="630" r:id="rId83"/>
    <p:sldId id="631" r:id="rId84"/>
    <p:sldId id="632" r:id="rId85"/>
    <p:sldId id="633" r:id="rId86"/>
    <p:sldId id="634" r:id="rId87"/>
    <p:sldId id="635" r:id="rId88"/>
    <p:sldId id="636" r:id="rId89"/>
    <p:sldId id="637" r:id="rId90"/>
    <p:sldId id="638" r:id="rId91"/>
    <p:sldId id="639" r:id="rId92"/>
    <p:sldId id="640" r:id="rId93"/>
    <p:sldId id="641" r:id="rId94"/>
    <p:sldId id="642" r:id="rId95"/>
    <p:sldId id="643" r:id="rId96"/>
    <p:sldId id="646" r:id="rId97"/>
    <p:sldId id="647" r:id="rId98"/>
    <p:sldId id="648" r:id="rId99"/>
    <p:sldId id="722" r:id="rId100"/>
    <p:sldId id="649" r:id="rId101"/>
    <p:sldId id="650" r:id="rId102"/>
    <p:sldId id="651" r:id="rId103"/>
    <p:sldId id="652" r:id="rId104"/>
    <p:sldId id="653" r:id="rId105"/>
    <p:sldId id="654" r:id="rId106"/>
    <p:sldId id="655" r:id="rId107"/>
    <p:sldId id="644" r:id="rId108"/>
    <p:sldId id="645" r:id="rId109"/>
    <p:sldId id="656" r:id="rId110"/>
    <p:sldId id="657" r:id="rId111"/>
    <p:sldId id="658" r:id="rId112"/>
    <p:sldId id="659" r:id="rId113"/>
    <p:sldId id="660" r:id="rId114"/>
    <p:sldId id="661" r:id="rId115"/>
    <p:sldId id="662" r:id="rId116"/>
    <p:sldId id="663" r:id="rId117"/>
    <p:sldId id="664" r:id="rId118"/>
    <p:sldId id="665" r:id="rId119"/>
    <p:sldId id="666" r:id="rId120"/>
    <p:sldId id="667" r:id="rId121"/>
    <p:sldId id="668" r:id="rId122"/>
    <p:sldId id="669" r:id="rId123"/>
    <p:sldId id="670" r:id="rId124"/>
    <p:sldId id="671" r:id="rId125"/>
    <p:sldId id="672" r:id="rId126"/>
    <p:sldId id="673" r:id="rId127"/>
    <p:sldId id="674" r:id="rId128"/>
    <p:sldId id="675" r:id="rId129"/>
    <p:sldId id="676" r:id="rId130"/>
    <p:sldId id="677" r:id="rId131"/>
    <p:sldId id="688" r:id="rId132"/>
    <p:sldId id="679" r:id="rId133"/>
    <p:sldId id="678" r:id="rId134"/>
    <p:sldId id="687" r:id="rId135"/>
    <p:sldId id="686" r:id="rId136"/>
    <p:sldId id="680" r:id="rId137"/>
    <p:sldId id="681" r:id="rId138"/>
    <p:sldId id="682" r:id="rId139"/>
    <p:sldId id="683" r:id="rId140"/>
    <p:sldId id="684" r:id="rId141"/>
    <p:sldId id="689" r:id="rId142"/>
    <p:sldId id="690" r:id="rId143"/>
    <p:sldId id="691" r:id="rId144"/>
    <p:sldId id="692" r:id="rId145"/>
    <p:sldId id="693" r:id="rId146"/>
    <p:sldId id="698" r:id="rId147"/>
    <p:sldId id="699" r:id="rId148"/>
    <p:sldId id="694" r:id="rId149"/>
    <p:sldId id="695" r:id="rId150"/>
    <p:sldId id="696" r:id="rId151"/>
    <p:sldId id="697" r:id="rId152"/>
    <p:sldId id="709" r:id="rId153"/>
    <p:sldId id="710" r:id="rId154"/>
    <p:sldId id="711" r:id="rId155"/>
    <p:sldId id="700" r:id="rId156"/>
    <p:sldId id="701" r:id="rId157"/>
    <p:sldId id="702" r:id="rId158"/>
    <p:sldId id="703" r:id="rId159"/>
    <p:sldId id="704" r:id="rId160"/>
    <p:sldId id="705" r:id="rId161"/>
    <p:sldId id="706" r:id="rId162"/>
    <p:sldId id="707" r:id="rId163"/>
    <p:sldId id="708" r:id="rId164"/>
    <p:sldId id="712" r:id="rId1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537"/>
            <p14:sldId id="717"/>
            <p14:sldId id="718"/>
            <p14:sldId id="723"/>
            <p14:sldId id="724"/>
            <p14:sldId id="720"/>
            <p14:sldId id="725"/>
          </p14:sldIdLst>
        </p14:section>
        <p14:section name="Overview and Objectives" id="{ABA716BF-3A5C-4ADB-94C9-CFEF84EBA240}">
          <p14:sldIdLst>
            <p14:sldId id="261"/>
            <p14:sldId id="293"/>
            <p14:sldId id="281"/>
            <p14:sldId id="552"/>
            <p14:sldId id="543"/>
            <p14:sldId id="545"/>
            <p14:sldId id="547"/>
            <p14:sldId id="548"/>
            <p14:sldId id="549"/>
            <p14:sldId id="546"/>
            <p14:sldId id="550"/>
            <p14:sldId id="544"/>
            <p14:sldId id="568"/>
            <p14:sldId id="569"/>
            <p14:sldId id="551"/>
            <p14:sldId id="566"/>
            <p14:sldId id="713"/>
            <p14:sldId id="714"/>
            <p14:sldId id="715"/>
            <p14:sldId id="716"/>
            <p14:sldId id="572"/>
            <p14:sldId id="574"/>
            <p14:sldId id="575"/>
            <p14:sldId id="567"/>
            <p14:sldId id="570"/>
            <p14:sldId id="576"/>
            <p14:sldId id="577"/>
            <p14:sldId id="578"/>
            <p14:sldId id="579"/>
            <p14:sldId id="584"/>
            <p14:sldId id="585"/>
            <p14:sldId id="589"/>
            <p14:sldId id="590"/>
            <p14:sldId id="591"/>
            <p14:sldId id="592"/>
            <p14:sldId id="593"/>
            <p14:sldId id="594"/>
            <p14:sldId id="595"/>
            <p14:sldId id="596"/>
            <p14:sldId id="597"/>
            <p14:sldId id="598"/>
            <p14:sldId id="599"/>
            <p14:sldId id="600"/>
            <p14:sldId id="601"/>
            <p14:sldId id="721"/>
            <p14:sldId id="603"/>
            <p14:sldId id="607"/>
            <p14:sldId id="608"/>
            <p14:sldId id="604"/>
            <p14:sldId id="605"/>
            <p14:sldId id="606"/>
            <p14:sldId id="609"/>
            <p14:sldId id="610"/>
            <p14:sldId id="611"/>
            <p14:sldId id="612"/>
            <p14:sldId id="613"/>
            <p14:sldId id="615"/>
            <p14:sldId id="616"/>
            <p14:sldId id="619"/>
            <p14:sldId id="620"/>
            <p14:sldId id="621"/>
            <p14:sldId id="622"/>
            <p14:sldId id="623"/>
            <p14:sldId id="624"/>
            <p14:sldId id="625"/>
            <p14:sldId id="626"/>
            <p14:sldId id="627"/>
            <p14:sldId id="628"/>
            <p14:sldId id="629"/>
            <p14:sldId id="630"/>
            <p14:sldId id="631"/>
            <p14:sldId id="632"/>
            <p14:sldId id="633"/>
            <p14:sldId id="634"/>
            <p14:sldId id="635"/>
            <p14:sldId id="636"/>
            <p14:sldId id="637"/>
            <p14:sldId id="638"/>
            <p14:sldId id="639"/>
            <p14:sldId id="640"/>
            <p14:sldId id="641"/>
            <p14:sldId id="642"/>
            <p14:sldId id="643"/>
            <p14:sldId id="646"/>
            <p14:sldId id="647"/>
            <p14:sldId id="648"/>
            <p14:sldId id="722"/>
            <p14:sldId id="649"/>
            <p14:sldId id="650"/>
            <p14:sldId id="651"/>
            <p14:sldId id="652"/>
            <p14:sldId id="653"/>
            <p14:sldId id="654"/>
            <p14:sldId id="655"/>
            <p14:sldId id="644"/>
            <p14:sldId id="645"/>
            <p14:sldId id="656"/>
            <p14:sldId id="657"/>
            <p14:sldId id="658"/>
            <p14:sldId id="659"/>
            <p14:sldId id="660"/>
            <p14:sldId id="661"/>
            <p14:sldId id="662"/>
            <p14:sldId id="663"/>
            <p14:sldId id="664"/>
            <p14:sldId id="665"/>
            <p14:sldId id="666"/>
            <p14:sldId id="667"/>
            <p14:sldId id="668"/>
            <p14:sldId id="669"/>
            <p14:sldId id="670"/>
            <p14:sldId id="671"/>
            <p14:sldId id="672"/>
            <p14:sldId id="673"/>
            <p14:sldId id="674"/>
            <p14:sldId id="675"/>
            <p14:sldId id="676"/>
            <p14:sldId id="677"/>
            <p14:sldId id="688"/>
            <p14:sldId id="679"/>
            <p14:sldId id="678"/>
            <p14:sldId id="687"/>
            <p14:sldId id="686"/>
            <p14:sldId id="680"/>
            <p14:sldId id="681"/>
            <p14:sldId id="682"/>
            <p14:sldId id="683"/>
            <p14:sldId id="684"/>
            <p14:sldId id="689"/>
            <p14:sldId id="690"/>
            <p14:sldId id="691"/>
            <p14:sldId id="692"/>
            <p14:sldId id="693"/>
            <p14:sldId id="698"/>
            <p14:sldId id="699"/>
            <p14:sldId id="694"/>
            <p14:sldId id="695"/>
            <p14:sldId id="696"/>
            <p14:sldId id="697"/>
            <p14:sldId id="709"/>
            <p14:sldId id="710"/>
            <p14:sldId id="711"/>
            <p14:sldId id="700"/>
            <p14:sldId id="701"/>
            <p14:sldId id="702"/>
            <p14:sldId id="703"/>
            <p14:sldId id="704"/>
            <p14:sldId id="705"/>
            <p14:sldId id="706"/>
            <p14:sldId id="707"/>
            <p14:sldId id="708"/>
            <p14:sldId id="7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19428"/>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221" autoAdjust="0"/>
    <p:restoredTop sz="99822" autoAdjust="0"/>
  </p:normalViewPr>
  <p:slideViewPr>
    <p:cSldViewPr>
      <p:cViewPr varScale="1">
        <p:scale>
          <a:sx n="74" d="100"/>
          <a:sy n="74" d="100"/>
        </p:scale>
        <p:origin x="1254" y="72"/>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59" Type="http://schemas.openxmlformats.org/officeDocument/2006/relationships/slide" Target="slides/slide153.xml"/><Relationship Id="rId170" Type="http://schemas.openxmlformats.org/officeDocument/2006/relationships/theme" Target="theme/theme1.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slide" Target="slides/slide143.xml"/><Relationship Id="rId5" Type="http://schemas.openxmlformats.org/officeDocument/2006/relationships/slideMaster" Target="slideMasters/slideMaster5.xml"/><Relationship Id="rId95" Type="http://schemas.openxmlformats.org/officeDocument/2006/relationships/slide" Target="slides/slide89.xml"/><Relationship Id="rId160" Type="http://schemas.openxmlformats.org/officeDocument/2006/relationships/slide" Target="slides/slide154.xml"/><Relationship Id="rId22" Type="http://schemas.openxmlformats.org/officeDocument/2006/relationships/slide" Target="slides/slide16.xml"/><Relationship Id="rId43" Type="http://schemas.openxmlformats.org/officeDocument/2006/relationships/slide" Target="slides/slide37.xml"/><Relationship Id="rId64" Type="http://schemas.openxmlformats.org/officeDocument/2006/relationships/slide" Target="slides/slide58.xml"/><Relationship Id="rId118" Type="http://schemas.openxmlformats.org/officeDocument/2006/relationships/slide" Target="slides/slide112.xml"/><Relationship Id="rId139" Type="http://schemas.openxmlformats.org/officeDocument/2006/relationships/slide" Target="slides/slide133.xml"/><Relationship Id="rId85" Type="http://schemas.openxmlformats.org/officeDocument/2006/relationships/slide" Target="slides/slide79.xml"/><Relationship Id="rId150" Type="http://schemas.openxmlformats.org/officeDocument/2006/relationships/slide" Target="slides/slide144.xml"/><Relationship Id="rId171" Type="http://schemas.openxmlformats.org/officeDocument/2006/relationships/tableStyles" Target="tableStyles.xml"/><Relationship Id="rId12" Type="http://schemas.openxmlformats.org/officeDocument/2006/relationships/slide" Target="slides/slide6.xml"/><Relationship Id="rId33" Type="http://schemas.openxmlformats.org/officeDocument/2006/relationships/slide" Target="slides/slide27.xml"/><Relationship Id="rId108" Type="http://schemas.openxmlformats.org/officeDocument/2006/relationships/slide" Target="slides/slide102.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slide" Target="slides/slide139.xml"/><Relationship Id="rId161" Type="http://schemas.openxmlformats.org/officeDocument/2006/relationships/slide" Target="slides/slide155.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51" Type="http://schemas.openxmlformats.org/officeDocument/2006/relationships/slide" Target="slides/slide145.xml"/><Relationship Id="rId156" Type="http://schemas.openxmlformats.org/officeDocument/2006/relationships/slide" Target="slides/slide150.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167"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162" Type="http://schemas.openxmlformats.org/officeDocument/2006/relationships/slide" Target="slides/slide15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slide" Target="slides/slide151.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slide" Target="slides/slide142.xml"/><Relationship Id="rId164" Type="http://schemas.openxmlformats.org/officeDocument/2006/relationships/slide" Target="slides/slide158.xml"/><Relationship Id="rId16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slide" Target="slides/slide148.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 Id="rId165" Type="http://schemas.openxmlformats.org/officeDocument/2006/relationships/slide" Target="slides/slide159.xml"/><Relationship Id="rId27" Type="http://schemas.openxmlformats.org/officeDocument/2006/relationships/slide" Target="slides/slide21.xml"/><Relationship Id="rId48" Type="http://schemas.openxmlformats.org/officeDocument/2006/relationships/slide" Target="slides/slide42.xml"/><Relationship Id="rId69" Type="http://schemas.openxmlformats.org/officeDocument/2006/relationships/slide" Target="slides/slide63.xml"/><Relationship Id="rId113" Type="http://schemas.openxmlformats.org/officeDocument/2006/relationships/slide" Target="slides/slide107.xml"/><Relationship Id="rId134" Type="http://schemas.openxmlformats.org/officeDocument/2006/relationships/slide" Target="slides/slide128.xml"/><Relationship Id="rId80" Type="http://schemas.openxmlformats.org/officeDocument/2006/relationships/slide" Target="slides/slide74.xml"/><Relationship Id="rId155" Type="http://schemas.openxmlformats.org/officeDocument/2006/relationships/slide" Target="slides/slide149.xml"/><Relationship Id="rId17" Type="http://schemas.openxmlformats.org/officeDocument/2006/relationships/slide" Target="slides/slide11.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24" Type="http://schemas.openxmlformats.org/officeDocument/2006/relationships/slide" Target="slides/slide1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10/7/2015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45846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10/7/2015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086300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a:t>
            </a:fld>
            <a:endParaRPr lang="en-US" dirty="0"/>
          </a:p>
        </p:txBody>
      </p:sp>
    </p:spTree>
    <p:extLst>
      <p:ext uri="{BB962C8B-B14F-4D97-AF65-F5344CB8AC3E}">
        <p14:creationId xmlns:p14="http://schemas.microsoft.com/office/powerpoint/2010/main" val="2598901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a:p>
        </p:txBody>
      </p:sp>
    </p:spTree>
    <p:extLst>
      <p:ext uri="{BB962C8B-B14F-4D97-AF65-F5344CB8AC3E}">
        <p14:creationId xmlns:p14="http://schemas.microsoft.com/office/powerpoint/2010/main" val="157199815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100</a:t>
            </a:fld>
            <a:endParaRPr lang="en-US" dirty="0"/>
          </a:p>
        </p:txBody>
      </p:sp>
    </p:spTree>
    <p:extLst>
      <p:ext uri="{BB962C8B-B14F-4D97-AF65-F5344CB8AC3E}">
        <p14:creationId xmlns:p14="http://schemas.microsoft.com/office/powerpoint/2010/main" val="275308838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101</a:t>
            </a:fld>
            <a:endParaRPr lang="en-US" dirty="0"/>
          </a:p>
        </p:txBody>
      </p:sp>
    </p:spTree>
    <p:extLst>
      <p:ext uri="{BB962C8B-B14F-4D97-AF65-F5344CB8AC3E}">
        <p14:creationId xmlns:p14="http://schemas.microsoft.com/office/powerpoint/2010/main" val="407243035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102</a:t>
            </a:fld>
            <a:endParaRPr lang="en-US" dirty="0"/>
          </a:p>
        </p:txBody>
      </p:sp>
    </p:spTree>
    <p:extLst>
      <p:ext uri="{BB962C8B-B14F-4D97-AF65-F5344CB8AC3E}">
        <p14:creationId xmlns:p14="http://schemas.microsoft.com/office/powerpoint/2010/main" val="123956148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103</a:t>
            </a:fld>
            <a:endParaRPr lang="en-US" dirty="0"/>
          </a:p>
        </p:txBody>
      </p:sp>
    </p:spTree>
    <p:extLst>
      <p:ext uri="{BB962C8B-B14F-4D97-AF65-F5344CB8AC3E}">
        <p14:creationId xmlns:p14="http://schemas.microsoft.com/office/powerpoint/2010/main" val="397140584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104</a:t>
            </a:fld>
            <a:endParaRPr lang="en-US" dirty="0"/>
          </a:p>
        </p:txBody>
      </p:sp>
    </p:spTree>
    <p:extLst>
      <p:ext uri="{BB962C8B-B14F-4D97-AF65-F5344CB8AC3E}">
        <p14:creationId xmlns:p14="http://schemas.microsoft.com/office/powerpoint/2010/main" val="406501520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105</a:t>
            </a:fld>
            <a:endParaRPr lang="en-US" dirty="0"/>
          </a:p>
        </p:txBody>
      </p:sp>
    </p:spTree>
    <p:extLst>
      <p:ext uri="{BB962C8B-B14F-4D97-AF65-F5344CB8AC3E}">
        <p14:creationId xmlns:p14="http://schemas.microsoft.com/office/powerpoint/2010/main" val="96140607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106</a:t>
            </a:fld>
            <a:endParaRPr lang="en-US" dirty="0"/>
          </a:p>
        </p:txBody>
      </p:sp>
    </p:spTree>
    <p:extLst>
      <p:ext uri="{BB962C8B-B14F-4D97-AF65-F5344CB8AC3E}">
        <p14:creationId xmlns:p14="http://schemas.microsoft.com/office/powerpoint/2010/main" val="85783143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107</a:t>
            </a:fld>
            <a:endParaRPr lang="en-US" dirty="0"/>
          </a:p>
        </p:txBody>
      </p:sp>
    </p:spTree>
    <p:extLst>
      <p:ext uri="{BB962C8B-B14F-4D97-AF65-F5344CB8AC3E}">
        <p14:creationId xmlns:p14="http://schemas.microsoft.com/office/powerpoint/2010/main" val="206944272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108</a:t>
            </a:fld>
            <a:endParaRPr lang="en-US" dirty="0"/>
          </a:p>
        </p:txBody>
      </p:sp>
    </p:spTree>
    <p:extLst>
      <p:ext uri="{BB962C8B-B14F-4D97-AF65-F5344CB8AC3E}">
        <p14:creationId xmlns:p14="http://schemas.microsoft.com/office/powerpoint/2010/main" val="366579939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109</a:t>
            </a:fld>
            <a:endParaRPr lang="en-US" dirty="0"/>
          </a:p>
        </p:txBody>
      </p:sp>
    </p:spTree>
    <p:extLst>
      <p:ext uri="{BB962C8B-B14F-4D97-AF65-F5344CB8AC3E}">
        <p14:creationId xmlns:p14="http://schemas.microsoft.com/office/powerpoint/2010/main" val="1413504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dirty="0"/>
          </a:p>
        </p:txBody>
      </p:sp>
    </p:spTree>
    <p:extLst>
      <p:ext uri="{BB962C8B-B14F-4D97-AF65-F5344CB8AC3E}">
        <p14:creationId xmlns:p14="http://schemas.microsoft.com/office/powerpoint/2010/main" val="312629466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110</a:t>
            </a:fld>
            <a:endParaRPr lang="en-US" dirty="0"/>
          </a:p>
        </p:txBody>
      </p:sp>
    </p:spTree>
    <p:extLst>
      <p:ext uri="{BB962C8B-B14F-4D97-AF65-F5344CB8AC3E}">
        <p14:creationId xmlns:p14="http://schemas.microsoft.com/office/powerpoint/2010/main" val="268390087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111</a:t>
            </a:fld>
            <a:endParaRPr lang="en-US" dirty="0"/>
          </a:p>
        </p:txBody>
      </p:sp>
    </p:spTree>
    <p:extLst>
      <p:ext uri="{BB962C8B-B14F-4D97-AF65-F5344CB8AC3E}">
        <p14:creationId xmlns:p14="http://schemas.microsoft.com/office/powerpoint/2010/main" val="34742283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112</a:t>
            </a:fld>
            <a:endParaRPr lang="en-US" dirty="0"/>
          </a:p>
        </p:txBody>
      </p:sp>
    </p:spTree>
    <p:extLst>
      <p:ext uri="{BB962C8B-B14F-4D97-AF65-F5344CB8AC3E}">
        <p14:creationId xmlns:p14="http://schemas.microsoft.com/office/powerpoint/2010/main" val="169052253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113</a:t>
            </a:fld>
            <a:endParaRPr lang="en-US" dirty="0"/>
          </a:p>
        </p:txBody>
      </p:sp>
    </p:spTree>
    <p:extLst>
      <p:ext uri="{BB962C8B-B14F-4D97-AF65-F5344CB8AC3E}">
        <p14:creationId xmlns:p14="http://schemas.microsoft.com/office/powerpoint/2010/main" val="141612488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114</a:t>
            </a:fld>
            <a:endParaRPr lang="en-US" dirty="0"/>
          </a:p>
        </p:txBody>
      </p:sp>
    </p:spTree>
    <p:extLst>
      <p:ext uri="{BB962C8B-B14F-4D97-AF65-F5344CB8AC3E}">
        <p14:creationId xmlns:p14="http://schemas.microsoft.com/office/powerpoint/2010/main" val="184491845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115</a:t>
            </a:fld>
            <a:endParaRPr lang="en-US" dirty="0"/>
          </a:p>
        </p:txBody>
      </p:sp>
    </p:spTree>
    <p:extLst>
      <p:ext uri="{BB962C8B-B14F-4D97-AF65-F5344CB8AC3E}">
        <p14:creationId xmlns:p14="http://schemas.microsoft.com/office/powerpoint/2010/main" val="122342219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116</a:t>
            </a:fld>
            <a:endParaRPr lang="en-US" dirty="0"/>
          </a:p>
        </p:txBody>
      </p:sp>
    </p:spTree>
    <p:extLst>
      <p:ext uri="{BB962C8B-B14F-4D97-AF65-F5344CB8AC3E}">
        <p14:creationId xmlns:p14="http://schemas.microsoft.com/office/powerpoint/2010/main" val="113293991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117</a:t>
            </a:fld>
            <a:endParaRPr lang="en-US" dirty="0"/>
          </a:p>
        </p:txBody>
      </p:sp>
    </p:spTree>
    <p:extLst>
      <p:ext uri="{BB962C8B-B14F-4D97-AF65-F5344CB8AC3E}">
        <p14:creationId xmlns:p14="http://schemas.microsoft.com/office/powerpoint/2010/main" val="410029615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118</a:t>
            </a:fld>
            <a:endParaRPr lang="en-US" dirty="0"/>
          </a:p>
        </p:txBody>
      </p:sp>
    </p:spTree>
    <p:extLst>
      <p:ext uri="{BB962C8B-B14F-4D97-AF65-F5344CB8AC3E}">
        <p14:creationId xmlns:p14="http://schemas.microsoft.com/office/powerpoint/2010/main" val="17684043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119</a:t>
            </a:fld>
            <a:endParaRPr lang="en-US" dirty="0"/>
          </a:p>
        </p:txBody>
      </p:sp>
    </p:spTree>
    <p:extLst>
      <p:ext uri="{BB962C8B-B14F-4D97-AF65-F5344CB8AC3E}">
        <p14:creationId xmlns:p14="http://schemas.microsoft.com/office/powerpoint/2010/main" val="3467864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dirty="0"/>
          </a:p>
        </p:txBody>
      </p:sp>
    </p:spTree>
    <p:extLst>
      <p:ext uri="{BB962C8B-B14F-4D97-AF65-F5344CB8AC3E}">
        <p14:creationId xmlns:p14="http://schemas.microsoft.com/office/powerpoint/2010/main" val="248252786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120</a:t>
            </a:fld>
            <a:endParaRPr lang="en-US" dirty="0"/>
          </a:p>
        </p:txBody>
      </p:sp>
    </p:spTree>
    <p:extLst>
      <p:ext uri="{BB962C8B-B14F-4D97-AF65-F5344CB8AC3E}">
        <p14:creationId xmlns:p14="http://schemas.microsoft.com/office/powerpoint/2010/main" val="124468850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121</a:t>
            </a:fld>
            <a:endParaRPr lang="en-US" dirty="0"/>
          </a:p>
        </p:txBody>
      </p:sp>
    </p:spTree>
    <p:extLst>
      <p:ext uri="{BB962C8B-B14F-4D97-AF65-F5344CB8AC3E}">
        <p14:creationId xmlns:p14="http://schemas.microsoft.com/office/powerpoint/2010/main" val="109700393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122</a:t>
            </a:fld>
            <a:endParaRPr lang="en-US" dirty="0"/>
          </a:p>
        </p:txBody>
      </p:sp>
    </p:spTree>
    <p:extLst>
      <p:ext uri="{BB962C8B-B14F-4D97-AF65-F5344CB8AC3E}">
        <p14:creationId xmlns:p14="http://schemas.microsoft.com/office/powerpoint/2010/main" val="426858941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123</a:t>
            </a:fld>
            <a:endParaRPr lang="en-US" dirty="0"/>
          </a:p>
        </p:txBody>
      </p:sp>
    </p:spTree>
    <p:extLst>
      <p:ext uri="{BB962C8B-B14F-4D97-AF65-F5344CB8AC3E}">
        <p14:creationId xmlns:p14="http://schemas.microsoft.com/office/powerpoint/2010/main" val="32784299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124</a:t>
            </a:fld>
            <a:endParaRPr lang="en-US" dirty="0"/>
          </a:p>
        </p:txBody>
      </p:sp>
    </p:spTree>
    <p:extLst>
      <p:ext uri="{BB962C8B-B14F-4D97-AF65-F5344CB8AC3E}">
        <p14:creationId xmlns:p14="http://schemas.microsoft.com/office/powerpoint/2010/main" val="217977516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125</a:t>
            </a:fld>
            <a:endParaRPr lang="en-US" dirty="0"/>
          </a:p>
        </p:txBody>
      </p:sp>
    </p:spTree>
    <p:extLst>
      <p:ext uri="{BB962C8B-B14F-4D97-AF65-F5344CB8AC3E}">
        <p14:creationId xmlns:p14="http://schemas.microsoft.com/office/powerpoint/2010/main" val="260576190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126</a:t>
            </a:fld>
            <a:endParaRPr lang="en-US" dirty="0"/>
          </a:p>
        </p:txBody>
      </p:sp>
    </p:spTree>
    <p:extLst>
      <p:ext uri="{BB962C8B-B14F-4D97-AF65-F5344CB8AC3E}">
        <p14:creationId xmlns:p14="http://schemas.microsoft.com/office/powerpoint/2010/main" val="214991009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127</a:t>
            </a:fld>
            <a:endParaRPr lang="en-US" dirty="0"/>
          </a:p>
        </p:txBody>
      </p:sp>
    </p:spTree>
    <p:extLst>
      <p:ext uri="{BB962C8B-B14F-4D97-AF65-F5344CB8AC3E}">
        <p14:creationId xmlns:p14="http://schemas.microsoft.com/office/powerpoint/2010/main" val="270415833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128</a:t>
            </a:fld>
            <a:endParaRPr lang="en-US" dirty="0"/>
          </a:p>
        </p:txBody>
      </p:sp>
    </p:spTree>
    <p:extLst>
      <p:ext uri="{BB962C8B-B14F-4D97-AF65-F5344CB8AC3E}">
        <p14:creationId xmlns:p14="http://schemas.microsoft.com/office/powerpoint/2010/main" val="263816589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129</a:t>
            </a:fld>
            <a:endParaRPr lang="en-US" dirty="0"/>
          </a:p>
        </p:txBody>
      </p:sp>
    </p:spTree>
    <p:extLst>
      <p:ext uri="{BB962C8B-B14F-4D97-AF65-F5344CB8AC3E}">
        <p14:creationId xmlns:p14="http://schemas.microsoft.com/office/powerpoint/2010/main" val="1470695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dirty="0"/>
          </a:p>
        </p:txBody>
      </p:sp>
    </p:spTree>
    <p:extLst>
      <p:ext uri="{BB962C8B-B14F-4D97-AF65-F5344CB8AC3E}">
        <p14:creationId xmlns:p14="http://schemas.microsoft.com/office/powerpoint/2010/main" val="4467727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130</a:t>
            </a:fld>
            <a:endParaRPr lang="en-US" dirty="0"/>
          </a:p>
        </p:txBody>
      </p:sp>
    </p:spTree>
    <p:extLst>
      <p:ext uri="{BB962C8B-B14F-4D97-AF65-F5344CB8AC3E}">
        <p14:creationId xmlns:p14="http://schemas.microsoft.com/office/powerpoint/2010/main" val="284007068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131</a:t>
            </a:fld>
            <a:endParaRPr lang="en-US" dirty="0"/>
          </a:p>
        </p:txBody>
      </p:sp>
    </p:spTree>
    <p:extLst>
      <p:ext uri="{BB962C8B-B14F-4D97-AF65-F5344CB8AC3E}">
        <p14:creationId xmlns:p14="http://schemas.microsoft.com/office/powerpoint/2010/main" val="335217932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132</a:t>
            </a:fld>
            <a:endParaRPr lang="en-US" dirty="0"/>
          </a:p>
        </p:txBody>
      </p:sp>
    </p:spTree>
    <p:extLst>
      <p:ext uri="{BB962C8B-B14F-4D97-AF65-F5344CB8AC3E}">
        <p14:creationId xmlns:p14="http://schemas.microsoft.com/office/powerpoint/2010/main" val="330434450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133</a:t>
            </a:fld>
            <a:endParaRPr lang="en-US" dirty="0"/>
          </a:p>
        </p:txBody>
      </p:sp>
    </p:spTree>
    <p:extLst>
      <p:ext uri="{BB962C8B-B14F-4D97-AF65-F5344CB8AC3E}">
        <p14:creationId xmlns:p14="http://schemas.microsoft.com/office/powerpoint/2010/main" val="184125574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134</a:t>
            </a:fld>
            <a:endParaRPr lang="en-US" dirty="0"/>
          </a:p>
        </p:txBody>
      </p:sp>
    </p:spTree>
    <p:extLst>
      <p:ext uri="{BB962C8B-B14F-4D97-AF65-F5344CB8AC3E}">
        <p14:creationId xmlns:p14="http://schemas.microsoft.com/office/powerpoint/2010/main" val="17993236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135</a:t>
            </a:fld>
            <a:endParaRPr lang="en-US" dirty="0"/>
          </a:p>
        </p:txBody>
      </p:sp>
    </p:spTree>
    <p:extLst>
      <p:ext uri="{BB962C8B-B14F-4D97-AF65-F5344CB8AC3E}">
        <p14:creationId xmlns:p14="http://schemas.microsoft.com/office/powerpoint/2010/main" val="142527804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136</a:t>
            </a:fld>
            <a:endParaRPr lang="en-US" dirty="0"/>
          </a:p>
        </p:txBody>
      </p:sp>
    </p:spTree>
    <p:extLst>
      <p:ext uri="{BB962C8B-B14F-4D97-AF65-F5344CB8AC3E}">
        <p14:creationId xmlns:p14="http://schemas.microsoft.com/office/powerpoint/2010/main" val="280839556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137</a:t>
            </a:fld>
            <a:endParaRPr lang="en-US" dirty="0"/>
          </a:p>
        </p:txBody>
      </p:sp>
    </p:spTree>
    <p:extLst>
      <p:ext uri="{BB962C8B-B14F-4D97-AF65-F5344CB8AC3E}">
        <p14:creationId xmlns:p14="http://schemas.microsoft.com/office/powerpoint/2010/main" val="361881597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138</a:t>
            </a:fld>
            <a:endParaRPr lang="en-US" dirty="0"/>
          </a:p>
        </p:txBody>
      </p:sp>
    </p:spTree>
    <p:extLst>
      <p:ext uri="{BB962C8B-B14F-4D97-AF65-F5344CB8AC3E}">
        <p14:creationId xmlns:p14="http://schemas.microsoft.com/office/powerpoint/2010/main" val="227262609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139</a:t>
            </a:fld>
            <a:endParaRPr lang="en-US" dirty="0"/>
          </a:p>
        </p:txBody>
      </p:sp>
    </p:spTree>
    <p:extLst>
      <p:ext uri="{BB962C8B-B14F-4D97-AF65-F5344CB8AC3E}">
        <p14:creationId xmlns:p14="http://schemas.microsoft.com/office/powerpoint/2010/main" val="1127614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dirty="0"/>
          </a:p>
        </p:txBody>
      </p:sp>
    </p:spTree>
    <p:extLst>
      <p:ext uri="{BB962C8B-B14F-4D97-AF65-F5344CB8AC3E}">
        <p14:creationId xmlns:p14="http://schemas.microsoft.com/office/powerpoint/2010/main" val="423462541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140</a:t>
            </a:fld>
            <a:endParaRPr lang="en-US" dirty="0"/>
          </a:p>
        </p:txBody>
      </p:sp>
    </p:spTree>
    <p:extLst>
      <p:ext uri="{BB962C8B-B14F-4D97-AF65-F5344CB8AC3E}">
        <p14:creationId xmlns:p14="http://schemas.microsoft.com/office/powerpoint/2010/main" val="414081755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141</a:t>
            </a:fld>
            <a:endParaRPr lang="en-US" dirty="0"/>
          </a:p>
        </p:txBody>
      </p:sp>
    </p:spTree>
    <p:extLst>
      <p:ext uri="{BB962C8B-B14F-4D97-AF65-F5344CB8AC3E}">
        <p14:creationId xmlns:p14="http://schemas.microsoft.com/office/powerpoint/2010/main" val="125334330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142</a:t>
            </a:fld>
            <a:endParaRPr lang="en-US" dirty="0"/>
          </a:p>
        </p:txBody>
      </p:sp>
    </p:spTree>
    <p:extLst>
      <p:ext uri="{BB962C8B-B14F-4D97-AF65-F5344CB8AC3E}">
        <p14:creationId xmlns:p14="http://schemas.microsoft.com/office/powerpoint/2010/main" val="344615724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143</a:t>
            </a:fld>
            <a:endParaRPr lang="en-US" dirty="0"/>
          </a:p>
        </p:txBody>
      </p:sp>
    </p:spTree>
    <p:extLst>
      <p:ext uri="{BB962C8B-B14F-4D97-AF65-F5344CB8AC3E}">
        <p14:creationId xmlns:p14="http://schemas.microsoft.com/office/powerpoint/2010/main" val="3171990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144</a:t>
            </a:fld>
            <a:endParaRPr lang="en-US" dirty="0"/>
          </a:p>
        </p:txBody>
      </p:sp>
    </p:spTree>
    <p:extLst>
      <p:ext uri="{BB962C8B-B14F-4D97-AF65-F5344CB8AC3E}">
        <p14:creationId xmlns:p14="http://schemas.microsoft.com/office/powerpoint/2010/main" val="116665698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145</a:t>
            </a:fld>
            <a:endParaRPr lang="en-US" dirty="0"/>
          </a:p>
        </p:txBody>
      </p:sp>
    </p:spTree>
    <p:extLst>
      <p:ext uri="{BB962C8B-B14F-4D97-AF65-F5344CB8AC3E}">
        <p14:creationId xmlns:p14="http://schemas.microsoft.com/office/powerpoint/2010/main" val="193004521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146</a:t>
            </a:fld>
            <a:endParaRPr lang="en-US" dirty="0"/>
          </a:p>
        </p:txBody>
      </p:sp>
    </p:spTree>
    <p:extLst>
      <p:ext uri="{BB962C8B-B14F-4D97-AF65-F5344CB8AC3E}">
        <p14:creationId xmlns:p14="http://schemas.microsoft.com/office/powerpoint/2010/main" val="74508391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147</a:t>
            </a:fld>
            <a:endParaRPr lang="en-US" dirty="0"/>
          </a:p>
        </p:txBody>
      </p:sp>
    </p:spTree>
    <p:extLst>
      <p:ext uri="{BB962C8B-B14F-4D97-AF65-F5344CB8AC3E}">
        <p14:creationId xmlns:p14="http://schemas.microsoft.com/office/powerpoint/2010/main" val="177072416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148</a:t>
            </a:fld>
            <a:endParaRPr lang="en-US" dirty="0"/>
          </a:p>
        </p:txBody>
      </p:sp>
    </p:spTree>
    <p:extLst>
      <p:ext uri="{BB962C8B-B14F-4D97-AF65-F5344CB8AC3E}">
        <p14:creationId xmlns:p14="http://schemas.microsoft.com/office/powerpoint/2010/main" val="339852421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149</a:t>
            </a:fld>
            <a:endParaRPr lang="en-US" dirty="0"/>
          </a:p>
        </p:txBody>
      </p:sp>
    </p:spTree>
    <p:extLst>
      <p:ext uri="{BB962C8B-B14F-4D97-AF65-F5344CB8AC3E}">
        <p14:creationId xmlns:p14="http://schemas.microsoft.com/office/powerpoint/2010/main" val="3022817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dirty="0"/>
          </a:p>
        </p:txBody>
      </p:sp>
    </p:spTree>
    <p:extLst>
      <p:ext uri="{BB962C8B-B14F-4D97-AF65-F5344CB8AC3E}">
        <p14:creationId xmlns:p14="http://schemas.microsoft.com/office/powerpoint/2010/main" val="160703262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150</a:t>
            </a:fld>
            <a:endParaRPr lang="en-US" dirty="0"/>
          </a:p>
        </p:txBody>
      </p:sp>
    </p:spTree>
    <p:extLst>
      <p:ext uri="{BB962C8B-B14F-4D97-AF65-F5344CB8AC3E}">
        <p14:creationId xmlns:p14="http://schemas.microsoft.com/office/powerpoint/2010/main" val="399061096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151</a:t>
            </a:fld>
            <a:endParaRPr lang="en-US" dirty="0"/>
          </a:p>
        </p:txBody>
      </p:sp>
    </p:spTree>
    <p:extLst>
      <p:ext uri="{BB962C8B-B14F-4D97-AF65-F5344CB8AC3E}">
        <p14:creationId xmlns:p14="http://schemas.microsoft.com/office/powerpoint/2010/main" val="102266699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152</a:t>
            </a:fld>
            <a:endParaRPr lang="en-US" dirty="0"/>
          </a:p>
        </p:txBody>
      </p:sp>
    </p:spTree>
    <p:extLst>
      <p:ext uri="{BB962C8B-B14F-4D97-AF65-F5344CB8AC3E}">
        <p14:creationId xmlns:p14="http://schemas.microsoft.com/office/powerpoint/2010/main" val="173442286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153</a:t>
            </a:fld>
            <a:endParaRPr lang="en-US" dirty="0"/>
          </a:p>
        </p:txBody>
      </p:sp>
    </p:spTree>
    <p:extLst>
      <p:ext uri="{BB962C8B-B14F-4D97-AF65-F5344CB8AC3E}">
        <p14:creationId xmlns:p14="http://schemas.microsoft.com/office/powerpoint/2010/main" val="43475998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154</a:t>
            </a:fld>
            <a:endParaRPr lang="en-US" dirty="0"/>
          </a:p>
        </p:txBody>
      </p:sp>
    </p:spTree>
    <p:extLst>
      <p:ext uri="{BB962C8B-B14F-4D97-AF65-F5344CB8AC3E}">
        <p14:creationId xmlns:p14="http://schemas.microsoft.com/office/powerpoint/2010/main" val="24705811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155</a:t>
            </a:fld>
            <a:endParaRPr lang="en-US" dirty="0"/>
          </a:p>
        </p:txBody>
      </p:sp>
    </p:spTree>
    <p:extLst>
      <p:ext uri="{BB962C8B-B14F-4D97-AF65-F5344CB8AC3E}">
        <p14:creationId xmlns:p14="http://schemas.microsoft.com/office/powerpoint/2010/main" val="98545614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156</a:t>
            </a:fld>
            <a:endParaRPr lang="en-US" dirty="0"/>
          </a:p>
        </p:txBody>
      </p:sp>
    </p:spTree>
    <p:extLst>
      <p:ext uri="{BB962C8B-B14F-4D97-AF65-F5344CB8AC3E}">
        <p14:creationId xmlns:p14="http://schemas.microsoft.com/office/powerpoint/2010/main" val="414667421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157</a:t>
            </a:fld>
            <a:endParaRPr lang="en-US" dirty="0"/>
          </a:p>
        </p:txBody>
      </p:sp>
    </p:spTree>
    <p:extLst>
      <p:ext uri="{BB962C8B-B14F-4D97-AF65-F5344CB8AC3E}">
        <p14:creationId xmlns:p14="http://schemas.microsoft.com/office/powerpoint/2010/main" val="163626870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158</a:t>
            </a:fld>
            <a:endParaRPr lang="en-US" dirty="0"/>
          </a:p>
        </p:txBody>
      </p:sp>
    </p:spTree>
    <p:extLst>
      <p:ext uri="{BB962C8B-B14F-4D97-AF65-F5344CB8AC3E}">
        <p14:creationId xmlns:p14="http://schemas.microsoft.com/office/powerpoint/2010/main" val="309956437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159</a:t>
            </a:fld>
            <a:endParaRPr lang="en-US" dirty="0"/>
          </a:p>
        </p:txBody>
      </p:sp>
    </p:spTree>
    <p:extLst>
      <p:ext uri="{BB962C8B-B14F-4D97-AF65-F5344CB8AC3E}">
        <p14:creationId xmlns:p14="http://schemas.microsoft.com/office/powerpoint/2010/main" val="1281801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dirty="0"/>
          </a:p>
        </p:txBody>
      </p:sp>
    </p:spTree>
    <p:extLst>
      <p:ext uri="{BB962C8B-B14F-4D97-AF65-F5344CB8AC3E}">
        <p14:creationId xmlns:p14="http://schemas.microsoft.com/office/powerpoint/2010/main" val="2497352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dirty="0"/>
          </a:p>
        </p:txBody>
      </p:sp>
    </p:spTree>
    <p:extLst>
      <p:ext uri="{BB962C8B-B14F-4D97-AF65-F5344CB8AC3E}">
        <p14:creationId xmlns:p14="http://schemas.microsoft.com/office/powerpoint/2010/main" val="2182911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dirty="0"/>
          </a:p>
        </p:txBody>
      </p:sp>
    </p:spTree>
    <p:extLst>
      <p:ext uri="{BB962C8B-B14F-4D97-AF65-F5344CB8AC3E}">
        <p14:creationId xmlns:p14="http://schemas.microsoft.com/office/powerpoint/2010/main" val="2910127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19</a:t>
            </a:fld>
            <a:endParaRPr lang="en-US" dirty="0"/>
          </a:p>
        </p:txBody>
      </p:sp>
    </p:spTree>
    <p:extLst>
      <p:ext uri="{BB962C8B-B14F-4D97-AF65-F5344CB8AC3E}">
        <p14:creationId xmlns:p14="http://schemas.microsoft.com/office/powerpoint/2010/main" val="3183434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86D67-E528-4849-A733-7C89D669CB20}" type="slidenum">
              <a:rPr lang="en-US" smtClean="0"/>
              <a:t>2</a:t>
            </a:fld>
            <a:endParaRPr lang="en-US" dirty="0"/>
          </a:p>
        </p:txBody>
      </p:sp>
    </p:spTree>
    <p:extLst>
      <p:ext uri="{BB962C8B-B14F-4D97-AF65-F5344CB8AC3E}">
        <p14:creationId xmlns:p14="http://schemas.microsoft.com/office/powerpoint/2010/main" val="3524747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20</a:t>
            </a:fld>
            <a:endParaRPr lang="en-US" dirty="0"/>
          </a:p>
        </p:txBody>
      </p:sp>
    </p:spTree>
    <p:extLst>
      <p:ext uri="{BB962C8B-B14F-4D97-AF65-F5344CB8AC3E}">
        <p14:creationId xmlns:p14="http://schemas.microsoft.com/office/powerpoint/2010/main" val="1122590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21</a:t>
            </a:fld>
            <a:endParaRPr lang="en-US" dirty="0"/>
          </a:p>
        </p:txBody>
      </p:sp>
    </p:spTree>
    <p:extLst>
      <p:ext uri="{BB962C8B-B14F-4D97-AF65-F5344CB8AC3E}">
        <p14:creationId xmlns:p14="http://schemas.microsoft.com/office/powerpoint/2010/main" val="3079746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22</a:t>
            </a:fld>
            <a:endParaRPr lang="en-US" dirty="0"/>
          </a:p>
        </p:txBody>
      </p:sp>
    </p:spTree>
    <p:extLst>
      <p:ext uri="{BB962C8B-B14F-4D97-AF65-F5344CB8AC3E}">
        <p14:creationId xmlns:p14="http://schemas.microsoft.com/office/powerpoint/2010/main" val="244042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23</a:t>
            </a:fld>
            <a:endParaRPr lang="en-US" dirty="0"/>
          </a:p>
        </p:txBody>
      </p:sp>
    </p:spTree>
    <p:extLst>
      <p:ext uri="{BB962C8B-B14F-4D97-AF65-F5344CB8AC3E}">
        <p14:creationId xmlns:p14="http://schemas.microsoft.com/office/powerpoint/2010/main" val="1499465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24</a:t>
            </a:fld>
            <a:endParaRPr lang="en-US" dirty="0"/>
          </a:p>
        </p:txBody>
      </p:sp>
    </p:spTree>
    <p:extLst>
      <p:ext uri="{BB962C8B-B14F-4D97-AF65-F5344CB8AC3E}">
        <p14:creationId xmlns:p14="http://schemas.microsoft.com/office/powerpoint/2010/main" val="1262585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25</a:t>
            </a:fld>
            <a:endParaRPr lang="en-US" dirty="0"/>
          </a:p>
        </p:txBody>
      </p:sp>
    </p:spTree>
    <p:extLst>
      <p:ext uri="{BB962C8B-B14F-4D97-AF65-F5344CB8AC3E}">
        <p14:creationId xmlns:p14="http://schemas.microsoft.com/office/powerpoint/2010/main" val="701472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26</a:t>
            </a:fld>
            <a:endParaRPr lang="en-US" dirty="0"/>
          </a:p>
        </p:txBody>
      </p:sp>
    </p:spTree>
    <p:extLst>
      <p:ext uri="{BB962C8B-B14F-4D97-AF65-F5344CB8AC3E}">
        <p14:creationId xmlns:p14="http://schemas.microsoft.com/office/powerpoint/2010/main" val="3768559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27</a:t>
            </a:fld>
            <a:endParaRPr lang="en-US" dirty="0"/>
          </a:p>
        </p:txBody>
      </p:sp>
    </p:spTree>
    <p:extLst>
      <p:ext uri="{BB962C8B-B14F-4D97-AF65-F5344CB8AC3E}">
        <p14:creationId xmlns:p14="http://schemas.microsoft.com/office/powerpoint/2010/main" val="3126127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28</a:t>
            </a:fld>
            <a:endParaRPr lang="en-US" dirty="0"/>
          </a:p>
        </p:txBody>
      </p:sp>
    </p:spTree>
    <p:extLst>
      <p:ext uri="{BB962C8B-B14F-4D97-AF65-F5344CB8AC3E}">
        <p14:creationId xmlns:p14="http://schemas.microsoft.com/office/powerpoint/2010/main" val="580821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29</a:t>
            </a:fld>
            <a:endParaRPr lang="en-US" dirty="0"/>
          </a:p>
        </p:txBody>
      </p:sp>
    </p:spTree>
    <p:extLst>
      <p:ext uri="{BB962C8B-B14F-4D97-AF65-F5344CB8AC3E}">
        <p14:creationId xmlns:p14="http://schemas.microsoft.com/office/powerpoint/2010/main" val="159903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86D67-E528-4849-A733-7C89D669CB20}" type="slidenum">
              <a:rPr lang="en-US" smtClean="0"/>
              <a:t>3</a:t>
            </a:fld>
            <a:endParaRPr lang="en-US" dirty="0"/>
          </a:p>
        </p:txBody>
      </p:sp>
    </p:spTree>
    <p:extLst>
      <p:ext uri="{BB962C8B-B14F-4D97-AF65-F5344CB8AC3E}">
        <p14:creationId xmlns:p14="http://schemas.microsoft.com/office/powerpoint/2010/main" val="3524747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30</a:t>
            </a:fld>
            <a:endParaRPr lang="en-US" dirty="0"/>
          </a:p>
        </p:txBody>
      </p:sp>
    </p:spTree>
    <p:extLst>
      <p:ext uri="{BB962C8B-B14F-4D97-AF65-F5344CB8AC3E}">
        <p14:creationId xmlns:p14="http://schemas.microsoft.com/office/powerpoint/2010/main" val="3488256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31</a:t>
            </a:fld>
            <a:endParaRPr lang="en-US" dirty="0"/>
          </a:p>
        </p:txBody>
      </p:sp>
    </p:spTree>
    <p:extLst>
      <p:ext uri="{BB962C8B-B14F-4D97-AF65-F5344CB8AC3E}">
        <p14:creationId xmlns:p14="http://schemas.microsoft.com/office/powerpoint/2010/main" val="2994724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32</a:t>
            </a:fld>
            <a:endParaRPr lang="en-US" dirty="0"/>
          </a:p>
        </p:txBody>
      </p:sp>
    </p:spTree>
    <p:extLst>
      <p:ext uri="{BB962C8B-B14F-4D97-AF65-F5344CB8AC3E}">
        <p14:creationId xmlns:p14="http://schemas.microsoft.com/office/powerpoint/2010/main" val="3338066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33</a:t>
            </a:fld>
            <a:endParaRPr lang="en-US" dirty="0"/>
          </a:p>
        </p:txBody>
      </p:sp>
    </p:spTree>
    <p:extLst>
      <p:ext uri="{BB962C8B-B14F-4D97-AF65-F5344CB8AC3E}">
        <p14:creationId xmlns:p14="http://schemas.microsoft.com/office/powerpoint/2010/main" val="2919259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34</a:t>
            </a:fld>
            <a:endParaRPr lang="en-US" dirty="0"/>
          </a:p>
        </p:txBody>
      </p:sp>
    </p:spTree>
    <p:extLst>
      <p:ext uri="{BB962C8B-B14F-4D97-AF65-F5344CB8AC3E}">
        <p14:creationId xmlns:p14="http://schemas.microsoft.com/office/powerpoint/2010/main" val="15138739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35</a:t>
            </a:fld>
            <a:endParaRPr lang="en-US" dirty="0"/>
          </a:p>
        </p:txBody>
      </p:sp>
    </p:spTree>
    <p:extLst>
      <p:ext uri="{BB962C8B-B14F-4D97-AF65-F5344CB8AC3E}">
        <p14:creationId xmlns:p14="http://schemas.microsoft.com/office/powerpoint/2010/main" val="2289866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36</a:t>
            </a:fld>
            <a:endParaRPr lang="en-US" dirty="0"/>
          </a:p>
        </p:txBody>
      </p:sp>
    </p:spTree>
    <p:extLst>
      <p:ext uri="{BB962C8B-B14F-4D97-AF65-F5344CB8AC3E}">
        <p14:creationId xmlns:p14="http://schemas.microsoft.com/office/powerpoint/2010/main" val="24669644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37</a:t>
            </a:fld>
            <a:endParaRPr lang="en-US" dirty="0"/>
          </a:p>
        </p:txBody>
      </p:sp>
    </p:spTree>
    <p:extLst>
      <p:ext uri="{BB962C8B-B14F-4D97-AF65-F5344CB8AC3E}">
        <p14:creationId xmlns:p14="http://schemas.microsoft.com/office/powerpoint/2010/main" val="1584778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38</a:t>
            </a:fld>
            <a:endParaRPr lang="en-US" dirty="0"/>
          </a:p>
        </p:txBody>
      </p:sp>
    </p:spTree>
    <p:extLst>
      <p:ext uri="{BB962C8B-B14F-4D97-AF65-F5344CB8AC3E}">
        <p14:creationId xmlns:p14="http://schemas.microsoft.com/office/powerpoint/2010/main" val="35650303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39</a:t>
            </a:fld>
            <a:endParaRPr lang="en-US" dirty="0"/>
          </a:p>
        </p:txBody>
      </p:sp>
    </p:spTree>
    <p:extLst>
      <p:ext uri="{BB962C8B-B14F-4D97-AF65-F5344CB8AC3E}">
        <p14:creationId xmlns:p14="http://schemas.microsoft.com/office/powerpoint/2010/main" val="1328444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86D67-E528-4849-A733-7C89D669CB20}" type="slidenum">
              <a:rPr lang="en-US" smtClean="0"/>
              <a:t>4</a:t>
            </a:fld>
            <a:endParaRPr lang="en-US" dirty="0"/>
          </a:p>
        </p:txBody>
      </p:sp>
    </p:spTree>
    <p:extLst>
      <p:ext uri="{BB962C8B-B14F-4D97-AF65-F5344CB8AC3E}">
        <p14:creationId xmlns:p14="http://schemas.microsoft.com/office/powerpoint/2010/main" val="35247479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40</a:t>
            </a:fld>
            <a:endParaRPr lang="en-US" dirty="0"/>
          </a:p>
        </p:txBody>
      </p:sp>
    </p:spTree>
    <p:extLst>
      <p:ext uri="{BB962C8B-B14F-4D97-AF65-F5344CB8AC3E}">
        <p14:creationId xmlns:p14="http://schemas.microsoft.com/office/powerpoint/2010/main" val="59266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41</a:t>
            </a:fld>
            <a:endParaRPr lang="en-US" dirty="0"/>
          </a:p>
        </p:txBody>
      </p:sp>
    </p:spTree>
    <p:extLst>
      <p:ext uri="{BB962C8B-B14F-4D97-AF65-F5344CB8AC3E}">
        <p14:creationId xmlns:p14="http://schemas.microsoft.com/office/powerpoint/2010/main" val="28674213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42</a:t>
            </a:fld>
            <a:endParaRPr lang="en-US" dirty="0"/>
          </a:p>
        </p:txBody>
      </p:sp>
    </p:spTree>
    <p:extLst>
      <p:ext uri="{BB962C8B-B14F-4D97-AF65-F5344CB8AC3E}">
        <p14:creationId xmlns:p14="http://schemas.microsoft.com/office/powerpoint/2010/main" val="24367942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43</a:t>
            </a:fld>
            <a:endParaRPr lang="en-US" dirty="0"/>
          </a:p>
        </p:txBody>
      </p:sp>
    </p:spTree>
    <p:extLst>
      <p:ext uri="{BB962C8B-B14F-4D97-AF65-F5344CB8AC3E}">
        <p14:creationId xmlns:p14="http://schemas.microsoft.com/office/powerpoint/2010/main" val="5651642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44</a:t>
            </a:fld>
            <a:endParaRPr lang="en-US" dirty="0"/>
          </a:p>
        </p:txBody>
      </p:sp>
    </p:spTree>
    <p:extLst>
      <p:ext uri="{BB962C8B-B14F-4D97-AF65-F5344CB8AC3E}">
        <p14:creationId xmlns:p14="http://schemas.microsoft.com/office/powerpoint/2010/main" val="21515311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45</a:t>
            </a:fld>
            <a:endParaRPr lang="en-US" dirty="0"/>
          </a:p>
        </p:txBody>
      </p:sp>
    </p:spTree>
    <p:extLst>
      <p:ext uri="{BB962C8B-B14F-4D97-AF65-F5344CB8AC3E}">
        <p14:creationId xmlns:p14="http://schemas.microsoft.com/office/powerpoint/2010/main" val="33695698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46</a:t>
            </a:fld>
            <a:endParaRPr lang="en-US" dirty="0"/>
          </a:p>
        </p:txBody>
      </p:sp>
    </p:spTree>
    <p:extLst>
      <p:ext uri="{BB962C8B-B14F-4D97-AF65-F5344CB8AC3E}">
        <p14:creationId xmlns:p14="http://schemas.microsoft.com/office/powerpoint/2010/main" val="17759228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47</a:t>
            </a:fld>
            <a:endParaRPr lang="en-US" dirty="0"/>
          </a:p>
        </p:txBody>
      </p:sp>
    </p:spTree>
    <p:extLst>
      <p:ext uri="{BB962C8B-B14F-4D97-AF65-F5344CB8AC3E}">
        <p14:creationId xmlns:p14="http://schemas.microsoft.com/office/powerpoint/2010/main" val="9131821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48</a:t>
            </a:fld>
            <a:endParaRPr lang="en-US" dirty="0"/>
          </a:p>
        </p:txBody>
      </p:sp>
    </p:spTree>
    <p:extLst>
      <p:ext uri="{BB962C8B-B14F-4D97-AF65-F5344CB8AC3E}">
        <p14:creationId xmlns:p14="http://schemas.microsoft.com/office/powerpoint/2010/main" val="8835113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49</a:t>
            </a:fld>
            <a:endParaRPr lang="en-US" dirty="0"/>
          </a:p>
        </p:txBody>
      </p:sp>
    </p:spTree>
    <p:extLst>
      <p:ext uri="{BB962C8B-B14F-4D97-AF65-F5344CB8AC3E}">
        <p14:creationId xmlns:p14="http://schemas.microsoft.com/office/powerpoint/2010/main" val="4154263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86D67-E528-4849-A733-7C89D669CB20}" type="slidenum">
              <a:rPr lang="en-US" smtClean="0"/>
              <a:t>5</a:t>
            </a:fld>
            <a:endParaRPr lang="en-US" dirty="0"/>
          </a:p>
        </p:txBody>
      </p:sp>
    </p:spTree>
    <p:extLst>
      <p:ext uri="{BB962C8B-B14F-4D97-AF65-F5344CB8AC3E}">
        <p14:creationId xmlns:p14="http://schemas.microsoft.com/office/powerpoint/2010/main" val="35247479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50</a:t>
            </a:fld>
            <a:endParaRPr lang="en-US" dirty="0"/>
          </a:p>
        </p:txBody>
      </p:sp>
    </p:spTree>
    <p:extLst>
      <p:ext uri="{BB962C8B-B14F-4D97-AF65-F5344CB8AC3E}">
        <p14:creationId xmlns:p14="http://schemas.microsoft.com/office/powerpoint/2010/main" val="40709225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51</a:t>
            </a:fld>
            <a:endParaRPr lang="en-US" dirty="0"/>
          </a:p>
        </p:txBody>
      </p:sp>
    </p:spTree>
    <p:extLst>
      <p:ext uri="{BB962C8B-B14F-4D97-AF65-F5344CB8AC3E}">
        <p14:creationId xmlns:p14="http://schemas.microsoft.com/office/powerpoint/2010/main" val="7330231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52</a:t>
            </a:fld>
            <a:endParaRPr lang="en-US" dirty="0"/>
          </a:p>
        </p:txBody>
      </p:sp>
    </p:spTree>
    <p:extLst>
      <p:ext uri="{BB962C8B-B14F-4D97-AF65-F5344CB8AC3E}">
        <p14:creationId xmlns:p14="http://schemas.microsoft.com/office/powerpoint/2010/main" val="11186261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53</a:t>
            </a:fld>
            <a:endParaRPr lang="en-US" dirty="0"/>
          </a:p>
        </p:txBody>
      </p:sp>
    </p:spTree>
    <p:extLst>
      <p:ext uri="{BB962C8B-B14F-4D97-AF65-F5344CB8AC3E}">
        <p14:creationId xmlns:p14="http://schemas.microsoft.com/office/powerpoint/2010/main" val="23268796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54</a:t>
            </a:fld>
            <a:endParaRPr lang="en-US" dirty="0"/>
          </a:p>
        </p:txBody>
      </p:sp>
    </p:spTree>
    <p:extLst>
      <p:ext uri="{BB962C8B-B14F-4D97-AF65-F5344CB8AC3E}">
        <p14:creationId xmlns:p14="http://schemas.microsoft.com/office/powerpoint/2010/main" val="18190973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55</a:t>
            </a:fld>
            <a:endParaRPr lang="en-US" dirty="0"/>
          </a:p>
        </p:txBody>
      </p:sp>
    </p:spTree>
    <p:extLst>
      <p:ext uri="{BB962C8B-B14F-4D97-AF65-F5344CB8AC3E}">
        <p14:creationId xmlns:p14="http://schemas.microsoft.com/office/powerpoint/2010/main" val="26308566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56</a:t>
            </a:fld>
            <a:endParaRPr lang="en-US" dirty="0"/>
          </a:p>
        </p:txBody>
      </p:sp>
    </p:spTree>
    <p:extLst>
      <p:ext uri="{BB962C8B-B14F-4D97-AF65-F5344CB8AC3E}">
        <p14:creationId xmlns:p14="http://schemas.microsoft.com/office/powerpoint/2010/main" val="38352168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57</a:t>
            </a:fld>
            <a:endParaRPr lang="en-US" dirty="0"/>
          </a:p>
        </p:txBody>
      </p:sp>
    </p:spTree>
    <p:extLst>
      <p:ext uri="{BB962C8B-B14F-4D97-AF65-F5344CB8AC3E}">
        <p14:creationId xmlns:p14="http://schemas.microsoft.com/office/powerpoint/2010/main" val="16008266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58</a:t>
            </a:fld>
            <a:endParaRPr lang="en-US" dirty="0"/>
          </a:p>
        </p:txBody>
      </p:sp>
    </p:spTree>
    <p:extLst>
      <p:ext uri="{BB962C8B-B14F-4D97-AF65-F5344CB8AC3E}">
        <p14:creationId xmlns:p14="http://schemas.microsoft.com/office/powerpoint/2010/main" val="30704941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59</a:t>
            </a:fld>
            <a:endParaRPr lang="en-US" dirty="0"/>
          </a:p>
        </p:txBody>
      </p:sp>
    </p:spTree>
    <p:extLst>
      <p:ext uri="{BB962C8B-B14F-4D97-AF65-F5344CB8AC3E}">
        <p14:creationId xmlns:p14="http://schemas.microsoft.com/office/powerpoint/2010/main" val="734908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86D67-E528-4849-A733-7C89D669CB20}" type="slidenum">
              <a:rPr lang="en-US" smtClean="0"/>
              <a:t>6</a:t>
            </a:fld>
            <a:endParaRPr lang="en-US" dirty="0"/>
          </a:p>
        </p:txBody>
      </p:sp>
    </p:spTree>
    <p:extLst>
      <p:ext uri="{BB962C8B-B14F-4D97-AF65-F5344CB8AC3E}">
        <p14:creationId xmlns:p14="http://schemas.microsoft.com/office/powerpoint/2010/main" val="35247479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60</a:t>
            </a:fld>
            <a:endParaRPr lang="en-US" dirty="0"/>
          </a:p>
        </p:txBody>
      </p:sp>
    </p:spTree>
    <p:extLst>
      <p:ext uri="{BB962C8B-B14F-4D97-AF65-F5344CB8AC3E}">
        <p14:creationId xmlns:p14="http://schemas.microsoft.com/office/powerpoint/2010/main" val="42743993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61</a:t>
            </a:fld>
            <a:endParaRPr lang="en-US" dirty="0"/>
          </a:p>
        </p:txBody>
      </p:sp>
    </p:spTree>
    <p:extLst>
      <p:ext uri="{BB962C8B-B14F-4D97-AF65-F5344CB8AC3E}">
        <p14:creationId xmlns:p14="http://schemas.microsoft.com/office/powerpoint/2010/main" val="40931450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62</a:t>
            </a:fld>
            <a:endParaRPr lang="en-US" dirty="0"/>
          </a:p>
        </p:txBody>
      </p:sp>
    </p:spTree>
    <p:extLst>
      <p:ext uri="{BB962C8B-B14F-4D97-AF65-F5344CB8AC3E}">
        <p14:creationId xmlns:p14="http://schemas.microsoft.com/office/powerpoint/2010/main" val="37295815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63</a:t>
            </a:fld>
            <a:endParaRPr lang="en-US" dirty="0"/>
          </a:p>
        </p:txBody>
      </p:sp>
    </p:spTree>
    <p:extLst>
      <p:ext uri="{BB962C8B-B14F-4D97-AF65-F5344CB8AC3E}">
        <p14:creationId xmlns:p14="http://schemas.microsoft.com/office/powerpoint/2010/main" val="10529421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64</a:t>
            </a:fld>
            <a:endParaRPr lang="en-US" dirty="0"/>
          </a:p>
        </p:txBody>
      </p:sp>
    </p:spTree>
    <p:extLst>
      <p:ext uri="{BB962C8B-B14F-4D97-AF65-F5344CB8AC3E}">
        <p14:creationId xmlns:p14="http://schemas.microsoft.com/office/powerpoint/2010/main" val="38745780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65</a:t>
            </a:fld>
            <a:endParaRPr lang="en-US" dirty="0"/>
          </a:p>
        </p:txBody>
      </p:sp>
    </p:spTree>
    <p:extLst>
      <p:ext uri="{BB962C8B-B14F-4D97-AF65-F5344CB8AC3E}">
        <p14:creationId xmlns:p14="http://schemas.microsoft.com/office/powerpoint/2010/main" val="1333480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66</a:t>
            </a:fld>
            <a:endParaRPr lang="en-US" dirty="0"/>
          </a:p>
        </p:txBody>
      </p:sp>
    </p:spTree>
    <p:extLst>
      <p:ext uri="{BB962C8B-B14F-4D97-AF65-F5344CB8AC3E}">
        <p14:creationId xmlns:p14="http://schemas.microsoft.com/office/powerpoint/2010/main" val="21146688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67</a:t>
            </a:fld>
            <a:endParaRPr lang="en-US" dirty="0"/>
          </a:p>
        </p:txBody>
      </p:sp>
    </p:spTree>
    <p:extLst>
      <p:ext uri="{BB962C8B-B14F-4D97-AF65-F5344CB8AC3E}">
        <p14:creationId xmlns:p14="http://schemas.microsoft.com/office/powerpoint/2010/main" val="27313357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68</a:t>
            </a:fld>
            <a:endParaRPr lang="en-US" dirty="0"/>
          </a:p>
        </p:txBody>
      </p:sp>
    </p:spTree>
    <p:extLst>
      <p:ext uri="{BB962C8B-B14F-4D97-AF65-F5344CB8AC3E}">
        <p14:creationId xmlns:p14="http://schemas.microsoft.com/office/powerpoint/2010/main" val="41310050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69</a:t>
            </a:fld>
            <a:endParaRPr lang="en-US" dirty="0"/>
          </a:p>
        </p:txBody>
      </p:sp>
    </p:spTree>
    <p:extLst>
      <p:ext uri="{BB962C8B-B14F-4D97-AF65-F5344CB8AC3E}">
        <p14:creationId xmlns:p14="http://schemas.microsoft.com/office/powerpoint/2010/main" val="3937457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86D67-E528-4849-A733-7C89D669CB20}" type="slidenum">
              <a:rPr lang="en-US" smtClean="0"/>
              <a:t>7</a:t>
            </a:fld>
            <a:endParaRPr lang="en-US" dirty="0"/>
          </a:p>
        </p:txBody>
      </p:sp>
    </p:spTree>
    <p:extLst>
      <p:ext uri="{BB962C8B-B14F-4D97-AF65-F5344CB8AC3E}">
        <p14:creationId xmlns:p14="http://schemas.microsoft.com/office/powerpoint/2010/main" val="35247479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70</a:t>
            </a:fld>
            <a:endParaRPr lang="en-US" dirty="0"/>
          </a:p>
        </p:txBody>
      </p:sp>
    </p:spTree>
    <p:extLst>
      <p:ext uri="{BB962C8B-B14F-4D97-AF65-F5344CB8AC3E}">
        <p14:creationId xmlns:p14="http://schemas.microsoft.com/office/powerpoint/2010/main" val="14923868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71</a:t>
            </a:fld>
            <a:endParaRPr lang="en-US" dirty="0"/>
          </a:p>
        </p:txBody>
      </p:sp>
    </p:spTree>
    <p:extLst>
      <p:ext uri="{BB962C8B-B14F-4D97-AF65-F5344CB8AC3E}">
        <p14:creationId xmlns:p14="http://schemas.microsoft.com/office/powerpoint/2010/main" val="2331983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72</a:t>
            </a:fld>
            <a:endParaRPr lang="en-US" dirty="0"/>
          </a:p>
        </p:txBody>
      </p:sp>
    </p:spTree>
    <p:extLst>
      <p:ext uri="{BB962C8B-B14F-4D97-AF65-F5344CB8AC3E}">
        <p14:creationId xmlns:p14="http://schemas.microsoft.com/office/powerpoint/2010/main" val="40445915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73</a:t>
            </a:fld>
            <a:endParaRPr lang="en-US" dirty="0"/>
          </a:p>
        </p:txBody>
      </p:sp>
    </p:spTree>
    <p:extLst>
      <p:ext uri="{BB962C8B-B14F-4D97-AF65-F5344CB8AC3E}">
        <p14:creationId xmlns:p14="http://schemas.microsoft.com/office/powerpoint/2010/main" val="3965983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74</a:t>
            </a:fld>
            <a:endParaRPr lang="en-US" dirty="0"/>
          </a:p>
        </p:txBody>
      </p:sp>
    </p:spTree>
    <p:extLst>
      <p:ext uri="{BB962C8B-B14F-4D97-AF65-F5344CB8AC3E}">
        <p14:creationId xmlns:p14="http://schemas.microsoft.com/office/powerpoint/2010/main" val="41892281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75</a:t>
            </a:fld>
            <a:endParaRPr lang="en-US" dirty="0"/>
          </a:p>
        </p:txBody>
      </p:sp>
    </p:spTree>
    <p:extLst>
      <p:ext uri="{BB962C8B-B14F-4D97-AF65-F5344CB8AC3E}">
        <p14:creationId xmlns:p14="http://schemas.microsoft.com/office/powerpoint/2010/main" val="13889069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76</a:t>
            </a:fld>
            <a:endParaRPr lang="en-US" dirty="0"/>
          </a:p>
        </p:txBody>
      </p:sp>
    </p:spTree>
    <p:extLst>
      <p:ext uri="{BB962C8B-B14F-4D97-AF65-F5344CB8AC3E}">
        <p14:creationId xmlns:p14="http://schemas.microsoft.com/office/powerpoint/2010/main" val="92911347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77</a:t>
            </a:fld>
            <a:endParaRPr lang="en-US" dirty="0"/>
          </a:p>
        </p:txBody>
      </p:sp>
    </p:spTree>
    <p:extLst>
      <p:ext uri="{BB962C8B-B14F-4D97-AF65-F5344CB8AC3E}">
        <p14:creationId xmlns:p14="http://schemas.microsoft.com/office/powerpoint/2010/main" val="28626619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78</a:t>
            </a:fld>
            <a:endParaRPr lang="en-US" dirty="0"/>
          </a:p>
        </p:txBody>
      </p:sp>
    </p:spTree>
    <p:extLst>
      <p:ext uri="{BB962C8B-B14F-4D97-AF65-F5344CB8AC3E}">
        <p14:creationId xmlns:p14="http://schemas.microsoft.com/office/powerpoint/2010/main" val="35878690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79</a:t>
            </a:fld>
            <a:endParaRPr lang="en-US" dirty="0"/>
          </a:p>
        </p:txBody>
      </p:sp>
    </p:spTree>
    <p:extLst>
      <p:ext uri="{BB962C8B-B14F-4D97-AF65-F5344CB8AC3E}">
        <p14:creationId xmlns:p14="http://schemas.microsoft.com/office/powerpoint/2010/main" val="3620610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8</a:t>
            </a:fld>
            <a:endParaRPr lang="en-US"/>
          </a:p>
        </p:txBody>
      </p:sp>
    </p:spTree>
    <p:extLst>
      <p:ext uri="{BB962C8B-B14F-4D97-AF65-F5344CB8AC3E}">
        <p14:creationId xmlns:p14="http://schemas.microsoft.com/office/powerpoint/2010/main" val="11408844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80</a:t>
            </a:fld>
            <a:endParaRPr lang="en-US" dirty="0"/>
          </a:p>
        </p:txBody>
      </p:sp>
    </p:spTree>
    <p:extLst>
      <p:ext uri="{BB962C8B-B14F-4D97-AF65-F5344CB8AC3E}">
        <p14:creationId xmlns:p14="http://schemas.microsoft.com/office/powerpoint/2010/main" val="17278330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81</a:t>
            </a:fld>
            <a:endParaRPr lang="en-US" dirty="0"/>
          </a:p>
        </p:txBody>
      </p:sp>
    </p:spTree>
    <p:extLst>
      <p:ext uri="{BB962C8B-B14F-4D97-AF65-F5344CB8AC3E}">
        <p14:creationId xmlns:p14="http://schemas.microsoft.com/office/powerpoint/2010/main" val="8099952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82</a:t>
            </a:fld>
            <a:endParaRPr lang="en-US" dirty="0"/>
          </a:p>
        </p:txBody>
      </p:sp>
    </p:spTree>
    <p:extLst>
      <p:ext uri="{BB962C8B-B14F-4D97-AF65-F5344CB8AC3E}">
        <p14:creationId xmlns:p14="http://schemas.microsoft.com/office/powerpoint/2010/main" val="86581043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83</a:t>
            </a:fld>
            <a:endParaRPr lang="en-US" dirty="0"/>
          </a:p>
        </p:txBody>
      </p:sp>
    </p:spTree>
    <p:extLst>
      <p:ext uri="{BB962C8B-B14F-4D97-AF65-F5344CB8AC3E}">
        <p14:creationId xmlns:p14="http://schemas.microsoft.com/office/powerpoint/2010/main" val="32945145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84</a:t>
            </a:fld>
            <a:endParaRPr lang="en-US" dirty="0"/>
          </a:p>
        </p:txBody>
      </p:sp>
    </p:spTree>
    <p:extLst>
      <p:ext uri="{BB962C8B-B14F-4D97-AF65-F5344CB8AC3E}">
        <p14:creationId xmlns:p14="http://schemas.microsoft.com/office/powerpoint/2010/main" val="323709975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85</a:t>
            </a:fld>
            <a:endParaRPr lang="en-US" dirty="0"/>
          </a:p>
        </p:txBody>
      </p:sp>
    </p:spTree>
    <p:extLst>
      <p:ext uri="{BB962C8B-B14F-4D97-AF65-F5344CB8AC3E}">
        <p14:creationId xmlns:p14="http://schemas.microsoft.com/office/powerpoint/2010/main" val="420280472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86</a:t>
            </a:fld>
            <a:endParaRPr lang="en-US" dirty="0"/>
          </a:p>
        </p:txBody>
      </p:sp>
    </p:spTree>
    <p:extLst>
      <p:ext uri="{BB962C8B-B14F-4D97-AF65-F5344CB8AC3E}">
        <p14:creationId xmlns:p14="http://schemas.microsoft.com/office/powerpoint/2010/main" val="285405674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87</a:t>
            </a:fld>
            <a:endParaRPr lang="en-US" dirty="0"/>
          </a:p>
        </p:txBody>
      </p:sp>
    </p:spTree>
    <p:extLst>
      <p:ext uri="{BB962C8B-B14F-4D97-AF65-F5344CB8AC3E}">
        <p14:creationId xmlns:p14="http://schemas.microsoft.com/office/powerpoint/2010/main" val="188080447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88</a:t>
            </a:fld>
            <a:endParaRPr lang="en-US" dirty="0"/>
          </a:p>
        </p:txBody>
      </p:sp>
    </p:spTree>
    <p:extLst>
      <p:ext uri="{BB962C8B-B14F-4D97-AF65-F5344CB8AC3E}">
        <p14:creationId xmlns:p14="http://schemas.microsoft.com/office/powerpoint/2010/main" val="297386203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89</a:t>
            </a:fld>
            <a:endParaRPr lang="en-US" dirty="0"/>
          </a:p>
        </p:txBody>
      </p:sp>
    </p:spTree>
    <p:extLst>
      <p:ext uri="{BB962C8B-B14F-4D97-AF65-F5344CB8AC3E}">
        <p14:creationId xmlns:p14="http://schemas.microsoft.com/office/powerpoint/2010/main" val="2876450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dirty="0"/>
          </a:p>
        </p:txBody>
      </p:sp>
    </p:spTree>
    <p:extLst>
      <p:ext uri="{BB962C8B-B14F-4D97-AF65-F5344CB8AC3E}">
        <p14:creationId xmlns:p14="http://schemas.microsoft.com/office/powerpoint/2010/main" val="44530051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90</a:t>
            </a:fld>
            <a:endParaRPr lang="en-US" dirty="0"/>
          </a:p>
        </p:txBody>
      </p:sp>
    </p:spTree>
    <p:extLst>
      <p:ext uri="{BB962C8B-B14F-4D97-AF65-F5344CB8AC3E}">
        <p14:creationId xmlns:p14="http://schemas.microsoft.com/office/powerpoint/2010/main" val="190336419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91</a:t>
            </a:fld>
            <a:endParaRPr lang="en-US" dirty="0"/>
          </a:p>
        </p:txBody>
      </p:sp>
    </p:spTree>
    <p:extLst>
      <p:ext uri="{BB962C8B-B14F-4D97-AF65-F5344CB8AC3E}">
        <p14:creationId xmlns:p14="http://schemas.microsoft.com/office/powerpoint/2010/main" val="40536736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92</a:t>
            </a:fld>
            <a:endParaRPr lang="en-US" dirty="0"/>
          </a:p>
        </p:txBody>
      </p:sp>
    </p:spTree>
    <p:extLst>
      <p:ext uri="{BB962C8B-B14F-4D97-AF65-F5344CB8AC3E}">
        <p14:creationId xmlns:p14="http://schemas.microsoft.com/office/powerpoint/2010/main" val="19977184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93</a:t>
            </a:fld>
            <a:endParaRPr lang="en-US" dirty="0"/>
          </a:p>
        </p:txBody>
      </p:sp>
    </p:spTree>
    <p:extLst>
      <p:ext uri="{BB962C8B-B14F-4D97-AF65-F5344CB8AC3E}">
        <p14:creationId xmlns:p14="http://schemas.microsoft.com/office/powerpoint/2010/main" val="140965519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94</a:t>
            </a:fld>
            <a:endParaRPr lang="en-US" dirty="0"/>
          </a:p>
        </p:txBody>
      </p:sp>
    </p:spTree>
    <p:extLst>
      <p:ext uri="{BB962C8B-B14F-4D97-AF65-F5344CB8AC3E}">
        <p14:creationId xmlns:p14="http://schemas.microsoft.com/office/powerpoint/2010/main" val="19977184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95</a:t>
            </a:fld>
            <a:endParaRPr lang="en-US" dirty="0"/>
          </a:p>
        </p:txBody>
      </p:sp>
    </p:spTree>
    <p:extLst>
      <p:ext uri="{BB962C8B-B14F-4D97-AF65-F5344CB8AC3E}">
        <p14:creationId xmlns:p14="http://schemas.microsoft.com/office/powerpoint/2010/main" val="165317772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96</a:t>
            </a:fld>
            <a:endParaRPr lang="en-US" dirty="0"/>
          </a:p>
        </p:txBody>
      </p:sp>
    </p:spTree>
    <p:extLst>
      <p:ext uri="{BB962C8B-B14F-4D97-AF65-F5344CB8AC3E}">
        <p14:creationId xmlns:p14="http://schemas.microsoft.com/office/powerpoint/2010/main" val="68063442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97</a:t>
            </a:fld>
            <a:endParaRPr lang="en-US" dirty="0"/>
          </a:p>
        </p:txBody>
      </p:sp>
    </p:spTree>
    <p:extLst>
      <p:ext uri="{BB962C8B-B14F-4D97-AF65-F5344CB8AC3E}">
        <p14:creationId xmlns:p14="http://schemas.microsoft.com/office/powerpoint/2010/main" val="367809987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98</a:t>
            </a:fld>
            <a:endParaRPr lang="en-US" dirty="0"/>
          </a:p>
        </p:txBody>
      </p:sp>
    </p:spTree>
    <p:extLst>
      <p:ext uri="{BB962C8B-B14F-4D97-AF65-F5344CB8AC3E}">
        <p14:creationId xmlns:p14="http://schemas.microsoft.com/office/powerpoint/2010/main" val="289289479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99</a:t>
            </a:fld>
            <a:endParaRPr lang="en-US" dirty="0"/>
          </a:p>
        </p:txBody>
      </p:sp>
    </p:spTree>
    <p:extLst>
      <p:ext uri="{BB962C8B-B14F-4D97-AF65-F5344CB8AC3E}">
        <p14:creationId xmlns:p14="http://schemas.microsoft.com/office/powerpoint/2010/main" val="4163696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10/7/2015</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bg>
      <p:bgRef idx="1002">
        <a:schemeClr val="bg1"/>
      </p:bgRef>
    </p:bg>
    <p:spTree>
      <p:nvGrpSpPr>
        <p:cNvPr id="1" name=""/>
        <p:cNvGrpSpPr/>
        <p:nvPr/>
      </p:nvGrpSpPr>
      <p:grpSpPr>
        <a:xfrm>
          <a:off x="0" y="0"/>
          <a:ext cx="0" cy="0"/>
          <a:chOff x="0" y="0"/>
          <a:chExt cx="0" cy="0"/>
        </a:xfrm>
      </p:grpSpPr>
      <p:sp>
        <p:nvSpPr>
          <p:cNvPr id="8" name="Rectangle 7"/>
          <p:cNvSpPr/>
          <p:nvPr userDrawn="1"/>
        </p:nvSpPr>
        <p:spPr>
          <a:xfrm flipH="1">
            <a:off x="-108520" y="-12636"/>
            <a:ext cx="9361040" cy="6858000"/>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extLst/>
          </a:lstStyle>
          <a:p>
            <a:pPr algn="ctr" eaLnBrk="1" latinLnBrk="0" hangingPunct="1"/>
            <a:endParaRPr kumimoji="0" lang="en-US" dirty="0"/>
          </a:p>
        </p:txBody>
      </p:sp>
    </p:spTree>
    <p:extLst>
      <p:ext uri="{BB962C8B-B14F-4D97-AF65-F5344CB8AC3E}">
        <p14:creationId xmlns:p14="http://schemas.microsoft.com/office/powerpoint/2010/main" val="35688132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Slide">
    <p:bg>
      <p:bgRef idx="1002">
        <a:schemeClr val="bg1"/>
      </p:bgRef>
    </p:bg>
    <p:spTree>
      <p:nvGrpSpPr>
        <p:cNvPr id="1" name=""/>
        <p:cNvGrpSpPr/>
        <p:nvPr/>
      </p:nvGrpSpPr>
      <p:grpSpPr>
        <a:xfrm>
          <a:off x="0" y="0"/>
          <a:ext cx="0" cy="0"/>
          <a:chOff x="0" y="0"/>
          <a:chExt cx="0" cy="0"/>
        </a:xfrm>
      </p:grpSpPr>
      <p:sp>
        <p:nvSpPr>
          <p:cNvPr id="8" name="Rectangle 7"/>
          <p:cNvSpPr/>
          <p:nvPr userDrawn="1"/>
        </p:nvSpPr>
        <p:spPr>
          <a:xfrm flipH="1">
            <a:off x="-108520" y="-12636"/>
            <a:ext cx="9361040" cy="6858000"/>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extLst/>
          </a:lstStyle>
          <a:p>
            <a:pPr algn="ctr" eaLnBrk="1" latinLnBrk="0" hangingPunct="1"/>
            <a:endParaRPr kumimoji="0" lang="en-US" dirty="0"/>
          </a:p>
        </p:txBody>
      </p:sp>
    </p:spTree>
    <p:extLst>
      <p:ext uri="{BB962C8B-B14F-4D97-AF65-F5344CB8AC3E}">
        <p14:creationId xmlns:p14="http://schemas.microsoft.com/office/powerpoint/2010/main" val="6152006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757B281C-5159-4971-8228-52B9A72E9ED2}" type="datetimeFigureOut">
              <a:rPr lang="en-US" smtClean="0"/>
              <a:pPr/>
              <a:t>10/7/2015</a:t>
            </a:fld>
            <a:endParaRPr lang="en-US" dirty="0"/>
          </a:p>
        </p:txBody>
      </p:sp>
      <p:sp>
        <p:nvSpPr>
          <p:cNvPr id="17" name="Footer Placeholder 16"/>
          <p:cNvSpPr>
            <a:spLocks noGrp="1"/>
          </p:cNvSpPr>
          <p:nvPr>
            <p:ph type="ftr" sz="quarter" idx="11"/>
          </p:nvPr>
        </p:nvSpPr>
        <p:spPr/>
        <p:txBody>
          <a:bodyPr/>
          <a:lstStyle>
            <a:extLst/>
          </a:lstStyle>
          <a:p>
            <a:endParaRPr lang="en-US" dirty="0"/>
          </a:p>
        </p:txBody>
      </p:sp>
      <p:sp>
        <p:nvSpPr>
          <p:cNvPr id="29" name="Slide Number Placeholder 28"/>
          <p:cNvSpPr>
            <a:spLocks noGrp="1"/>
          </p:cNvSpPr>
          <p:nvPr>
            <p:ph type="sldNum" sz="quarter" idx="12"/>
          </p:nvPr>
        </p:nvSpPr>
        <p:spPr/>
        <p:txBody>
          <a:bodyPr/>
          <a:lstStyle>
            <a:extLst/>
          </a:lstStyle>
          <a:p>
            <a:fld id="{33D6E5A2-EC83-451F-A719-9AC1370DD5CF}" type="slidenum">
              <a:rPr lang="en-US" smtClean="0"/>
              <a:pPr/>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57B281C-5159-4971-8228-52B9A72E9ED2}" type="datetimeFigureOut">
              <a:rPr lang="en-US" smtClean="0"/>
              <a:pPr/>
              <a:t>10/7/2015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57B281C-5159-4971-8228-52B9A72E9ED2}" type="datetimeFigureOut">
              <a:rPr lang="en-US" smtClean="0"/>
              <a:pPr/>
              <a:t>10/7/2015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3D6E5A2-EC83-451F-A719-9AC1370DD5CF}" type="slidenum">
              <a:rPr lang="en-US" smtClean="0"/>
              <a:pPr/>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57B281C-5159-4971-8228-52B9A72E9ED2}" type="datetimeFigureOut">
              <a:rPr lang="en-US" smtClean="0"/>
              <a:pPr/>
              <a:t>10/7/2015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57B281C-5159-4971-8228-52B9A72E9ED2}" type="datetimeFigureOut">
              <a:rPr lang="en-US" smtClean="0"/>
              <a:pPr/>
              <a:t>10/7/2015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33D6E5A2-EC83-451F-A719-9AC1370DD5CF}" type="slidenum">
              <a:rPr lang="en-US" smtClean="0"/>
              <a:pPr/>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57B281C-5159-4971-8228-52B9A72E9ED2}" type="datetimeFigureOut">
              <a:rPr lang="en-US" smtClean="0"/>
              <a:pPr/>
              <a:t>10/7/2015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57B281C-5159-4971-8228-52B9A72E9ED2}" type="datetimeFigureOut">
              <a:rPr lang="en-US" smtClean="0"/>
              <a:pPr/>
              <a:t>10/7/2015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57B281C-5159-4971-8228-52B9A72E9ED2}" type="datetimeFigureOut">
              <a:rPr lang="en-US" smtClean="0"/>
              <a:pPr/>
              <a:t>10/7/2015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757B281C-5159-4971-8228-52B9A72E9ED2}" type="datetimeFigureOut">
              <a:rPr lang="en-US" smtClean="0"/>
              <a:pPr/>
              <a:t>10/7/2015</a:t>
            </a:fld>
            <a:endParaRPr lang="en-US" dirty="0"/>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dirty="0"/>
          </a:p>
        </p:txBody>
      </p:sp>
      <p:sp>
        <p:nvSpPr>
          <p:cNvPr id="7" name="Slide Number Placeholder 6"/>
          <p:cNvSpPr>
            <a:spLocks noGrp="1"/>
          </p:cNvSpPr>
          <p:nvPr>
            <p:ph type="sldNum" sz="quarter" idx="12"/>
          </p:nvPr>
        </p:nvSpPr>
        <p:spPr>
          <a:xfrm>
            <a:off x="8610600" y="55499"/>
            <a:ext cx="457200" cy="365125"/>
          </a:xfrm>
        </p:spPr>
        <p:txBody>
          <a:bodyPr/>
          <a:lstStyle>
            <a:extLst/>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57B281C-5159-4971-8228-52B9A72E9ED2}" type="datetimeFigureOut">
              <a:rPr lang="en-US" smtClean="0"/>
              <a:pPr/>
              <a:t>10/7/2015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57B281C-5159-4971-8228-52B9A72E9ED2}" type="datetimeFigureOut">
              <a:rPr lang="en-US" smtClean="0"/>
              <a:pPr/>
              <a:t>10/7/2015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10/7/2015</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extLst>
      <p:ext uri="{BB962C8B-B14F-4D97-AF65-F5344CB8AC3E}">
        <p14:creationId xmlns:p14="http://schemas.microsoft.com/office/powerpoint/2010/main" val="406283850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extLst>
      <p:ext uri="{BB962C8B-B14F-4D97-AF65-F5344CB8AC3E}">
        <p14:creationId xmlns:p14="http://schemas.microsoft.com/office/powerpoint/2010/main" val="188349494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757B281C-5159-4971-8228-52B9A72E9ED2}" type="datetimeFigureOut">
              <a:rPr lang="en-US" smtClean="0"/>
              <a:pPr/>
              <a:t>10/7/2015</a:t>
            </a:fld>
            <a:endParaRPr lang="en-US" dirty="0"/>
          </a:p>
        </p:txBody>
      </p:sp>
      <p:sp>
        <p:nvSpPr>
          <p:cNvPr id="17" name="Slide Number Placeholder 16"/>
          <p:cNvSpPr>
            <a:spLocks noGrp="1"/>
          </p:cNvSpPr>
          <p:nvPr>
            <p:ph type="sldNum" sz="quarter" idx="11"/>
          </p:nvPr>
        </p:nvSpPr>
        <p:spPr/>
        <p:txBody>
          <a:bodyPr/>
          <a:lstStyle/>
          <a:p>
            <a:fld id="{33D6E5A2-EC83-451F-A719-9AC1370DD5CF}" type="slidenum">
              <a:rPr lang="en-US" smtClean="0"/>
              <a:pPr/>
              <a:t>‹#›</a:t>
            </a:fld>
            <a:endParaRPr lang="en-US" dirty="0"/>
          </a:p>
        </p:txBody>
      </p:sp>
      <p:sp>
        <p:nvSpPr>
          <p:cNvPr id="19" name="Footer Placeholder 18"/>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757B281C-5159-4971-8228-52B9A72E9ED2}" type="datetimeFigureOut">
              <a:rPr lang="en-US" smtClean="0"/>
              <a:pPr/>
              <a:t>10/7/2015</a:t>
            </a:fld>
            <a:endParaRPr lang="en-US" dirty="0"/>
          </a:p>
        </p:txBody>
      </p:sp>
      <p:sp>
        <p:nvSpPr>
          <p:cNvPr id="12" name="Slide Number Placeholder 11"/>
          <p:cNvSpPr>
            <a:spLocks noGrp="1"/>
          </p:cNvSpPr>
          <p:nvPr>
            <p:ph type="sldNum" sz="quarter" idx="15"/>
          </p:nvPr>
        </p:nvSpPr>
        <p:spPr/>
        <p:txBody>
          <a:bodyPr/>
          <a:lstStyle/>
          <a:p>
            <a:fld id="{33D6E5A2-EC83-451F-A719-9AC1370DD5CF}" type="slidenum">
              <a:rPr lang="en-US" smtClean="0"/>
              <a:pPr/>
              <a:t>‹#›</a:t>
            </a:fld>
            <a:endParaRPr lang="en-US" dirty="0"/>
          </a:p>
        </p:txBody>
      </p:sp>
      <p:sp>
        <p:nvSpPr>
          <p:cNvPr id="13" name="Footer Placeholder 12"/>
          <p:cNvSpPr>
            <a:spLocks noGrp="1"/>
          </p:cNvSpPr>
          <p:nvPr>
            <p:ph type="ftr" sz="quarter" idx="16"/>
          </p:nvPr>
        </p:nvSpPr>
        <p:spPr/>
        <p:txBody>
          <a:bodyPr/>
          <a:lstStyle/>
          <a:p>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14" name="Slide Number Placeholder 13"/>
          <p:cNvSpPr>
            <a:spLocks noGrp="1"/>
          </p:cNvSpPr>
          <p:nvPr>
            <p:ph type="sldNum" sz="quarter" idx="11"/>
          </p:nvPr>
        </p:nvSpPr>
        <p:spPr/>
        <p:txBody>
          <a:bodyPr/>
          <a:lstStyle/>
          <a:p>
            <a:fld id="{33D6E5A2-EC83-451F-A719-9AC1370DD5CF}"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757B281C-5159-4971-8228-52B9A72E9ED2}" type="datetimeFigureOut">
              <a:rPr lang="en-US" smtClean="0"/>
              <a:pPr/>
              <a:t>10/7/2015</a:t>
            </a:fld>
            <a:endParaRPr lang="en-US" dirty="0"/>
          </a:p>
        </p:txBody>
      </p:sp>
      <p:sp>
        <p:nvSpPr>
          <p:cNvPr id="12" name="Slide Number Placeholder 11"/>
          <p:cNvSpPr>
            <a:spLocks noGrp="1"/>
          </p:cNvSpPr>
          <p:nvPr>
            <p:ph type="sldNum" sz="quarter" idx="16"/>
          </p:nvPr>
        </p:nvSpPr>
        <p:spPr/>
        <p:txBody>
          <a:bodyPr/>
          <a:lstStyle/>
          <a:p>
            <a:fld id="{33D6E5A2-EC83-451F-A719-9AC1370DD5CF}" type="slidenum">
              <a:rPr lang="en-US" smtClean="0"/>
              <a:pPr/>
              <a:t>‹#›</a:t>
            </a:fld>
            <a:endParaRPr lang="en-US" dirty="0"/>
          </a:p>
        </p:txBody>
      </p:sp>
      <p:sp>
        <p:nvSpPr>
          <p:cNvPr id="13" name="Footer Placeholder 12"/>
          <p:cNvSpPr>
            <a:spLocks noGrp="1"/>
          </p:cNvSpPr>
          <p:nvPr>
            <p:ph type="ftr" sz="quarter" idx="17"/>
          </p:nvPr>
        </p:nvSpPr>
        <p:spPr/>
        <p:txBody>
          <a:bodyPr/>
          <a:lstStyle/>
          <a:p>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wipe dir="d"/>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757B281C-5159-4971-8228-52B9A72E9ED2}" type="datetimeFigureOut">
              <a:rPr lang="en-US" smtClean="0"/>
              <a:pPr/>
              <a:t>10/7/2015</a:t>
            </a:fld>
            <a:endParaRPr lang="en-US" dirty="0"/>
          </a:p>
        </p:txBody>
      </p:sp>
      <p:sp>
        <p:nvSpPr>
          <p:cNvPr id="12" name="Slide Number Placeholder 11"/>
          <p:cNvSpPr>
            <a:spLocks noGrp="1"/>
          </p:cNvSpPr>
          <p:nvPr>
            <p:ph type="sldNum" sz="quarter" idx="17"/>
          </p:nvPr>
        </p:nvSpPr>
        <p:spPr/>
        <p:txBody>
          <a:bodyPr/>
          <a:lstStyle/>
          <a:p>
            <a:fld id="{33D6E5A2-EC83-451F-A719-9AC1370DD5CF}" type="slidenum">
              <a:rPr lang="en-US" smtClean="0"/>
              <a:pPr/>
              <a:t>‹#›</a:t>
            </a:fld>
            <a:endParaRPr lang="en-US" dirty="0"/>
          </a:p>
        </p:txBody>
      </p:sp>
      <p:sp>
        <p:nvSpPr>
          <p:cNvPr id="13" name="Footer Placeholder 12"/>
          <p:cNvSpPr>
            <a:spLocks noGrp="1"/>
          </p:cNvSpPr>
          <p:nvPr>
            <p:ph type="ftr" sz="quarter" idx="18"/>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wipe dir="d"/>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16" name="Slide Number Placeholder 15"/>
          <p:cNvSpPr>
            <a:spLocks noGrp="1"/>
          </p:cNvSpPr>
          <p:nvPr>
            <p:ph type="sldNum" sz="quarter" idx="11"/>
          </p:nvPr>
        </p:nvSpPr>
        <p:spPr/>
        <p:txBody>
          <a:bodyPr/>
          <a:lstStyle/>
          <a:p>
            <a:fld id="{33D6E5A2-EC83-451F-A719-9AC1370DD5CF}"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8" name="Slide Number Placeholder 7"/>
          <p:cNvSpPr>
            <a:spLocks noGrp="1"/>
          </p:cNvSpPr>
          <p:nvPr>
            <p:ph type="sldNum" sz="quarter" idx="11"/>
          </p:nvPr>
        </p:nvSpPr>
        <p:spPr/>
        <p:txBody>
          <a:bodyPr/>
          <a:lstStyle/>
          <a:p>
            <a:fld id="{33D6E5A2-EC83-451F-A719-9AC1370DD5CF}"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757B281C-5159-4971-8228-52B9A72E9ED2}" type="datetimeFigureOut">
              <a:rPr lang="en-US" smtClean="0"/>
              <a:pPr/>
              <a:t>10/7/2015</a:t>
            </a:fld>
            <a:endParaRPr lang="en-US" dirty="0"/>
          </a:p>
        </p:txBody>
      </p:sp>
      <p:sp>
        <p:nvSpPr>
          <p:cNvPr id="19" name="Slide Number Placeholder 18"/>
          <p:cNvSpPr>
            <a:spLocks noGrp="1"/>
          </p:cNvSpPr>
          <p:nvPr>
            <p:ph type="sldNum" sz="quarter" idx="16"/>
          </p:nvPr>
        </p:nvSpPr>
        <p:spPr/>
        <p:txBody>
          <a:bodyPr/>
          <a:lstStyle/>
          <a:p>
            <a:fld id="{33D6E5A2-EC83-451F-A719-9AC1370DD5CF}" type="slidenum">
              <a:rPr lang="en-US" smtClean="0"/>
              <a:pPr/>
              <a:t>‹#›</a:t>
            </a:fld>
            <a:endParaRPr lang="en-US" dirty="0"/>
          </a:p>
        </p:txBody>
      </p:sp>
      <p:sp>
        <p:nvSpPr>
          <p:cNvPr id="23" name="Footer Placeholder 22"/>
          <p:cNvSpPr>
            <a:spLocks noGrp="1"/>
          </p:cNvSpPr>
          <p:nvPr>
            <p:ph type="ftr" sz="quarter" idx="17"/>
          </p:nvPr>
        </p:nvSpPr>
        <p:spPr/>
        <p:txBody>
          <a:bodyPr/>
          <a:lstStyle/>
          <a:p>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757B281C-5159-4971-8228-52B9A72E9ED2}" type="datetimeFigureOut">
              <a:rPr lang="en-US" smtClean="0"/>
              <a:pPr/>
              <a:t>10/7/2015</a:t>
            </a:fld>
            <a:endParaRPr lang="en-US" dirty="0"/>
          </a:p>
        </p:txBody>
      </p:sp>
      <p:sp>
        <p:nvSpPr>
          <p:cNvPr id="14" name="Slide Number Placeholder 13"/>
          <p:cNvSpPr>
            <a:spLocks noGrp="1"/>
          </p:cNvSpPr>
          <p:nvPr>
            <p:ph type="sldNum" sz="quarter" idx="15"/>
          </p:nvPr>
        </p:nvSpPr>
        <p:spPr>
          <a:xfrm>
            <a:off x="4038600" y="6172200"/>
            <a:ext cx="1066800" cy="304800"/>
          </a:xfrm>
        </p:spPr>
        <p:txBody>
          <a:bodyPr/>
          <a:lstStyle/>
          <a:p>
            <a:fld id="{33D6E5A2-EC83-451F-A719-9AC1370DD5CF}" type="slidenum">
              <a:rPr lang="en-US" smtClean="0"/>
              <a:pPr/>
              <a:t>‹#›</a:t>
            </a:fld>
            <a:endParaRPr lang="en-US" dirty="0"/>
          </a:p>
        </p:txBody>
      </p:sp>
      <p:sp>
        <p:nvSpPr>
          <p:cNvPr id="15" name="Footer Placeholder 14"/>
          <p:cNvSpPr>
            <a:spLocks noGrp="1"/>
          </p:cNvSpPr>
          <p:nvPr>
            <p:ph type="ftr" sz="quarter" idx="16"/>
          </p:nvPr>
        </p:nvSpPr>
        <p:spPr>
          <a:xfrm>
            <a:off x="1447800" y="6486525"/>
            <a:ext cx="6248400" cy="292100"/>
          </a:xfrm>
        </p:spPr>
        <p:txBody>
          <a:bodyPr/>
          <a:lstStyle/>
          <a:p>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33D6E5A2-EC83-451F-A719-9AC1370DD5CF}"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33D6E5A2-EC83-451F-A719-9AC1370DD5CF}"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757B281C-5159-4971-8228-52B9A72E9ED2}" type="datetimeFigureOut">
              <a:rPr lang="en-US" smtClean="0"/>
              <a:pPr/>
              <a:t>10/7/2015</a:t>
            </a:fld>
            <a:endParaRPr lang="en-US"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33D6E5A2-EC83-451F-A719-9AC1370DD5C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757B281C-5159-4971-8228-52B9A72E9ED2}" type="datetimeFigureOut">
              <a:rPr lang="en-US" smtClean="0"/>
              <a:pPr/>
              <a:t>10/7/2015</a:t>
            </a:fld>
            <a:endParaRPr lang="en-US" dirty="0"/>
          </a:p>
        </p:txBody>
      </p:sp>
      <p:sp>
        <p:nvSpPr>
          <p:cNvPr id="5" name="Footer Placeholder 4"/>
          <p:cNvSpPr>
            <a:spLocks noGrp="1"/>
          </p:cNvSpPr>
          <p:nvPr>
            <p:ph type="ftr" sz="quarter" idx="11"/>
          </p:nvPr>
        </p:nvSpPr>
        <p:spPr>
          <a:xfrm>
            <a:off x="457200" y="6480969"/>
            <a:ext cx="4260056" cy="300831"/>
          </a:xfrm>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757B281C-5159-4971-8228-52B9A72E9ED2}" type="datetimeFigureOut">
              <a:rPr lang="en-US" smtClean="0"/>
              <a:pPr/>
              <a:t>10/7/2015</a:t>
            </a:fld>
            <a:endParaRPr lang="en-US" dirty="0"/>
          </a:p>
        </p:txBody>
      </p:sp>
      <p:sp>
        <p:nvSpPr>
          <p:cNvPr id="5" name="Footer Placeholder 4"/>
          <p:cNvSpPr>
            <a:spLocks noGrp="1"/>
          </p:cNvSpPr>
          <p:nvPr>
            <p:ph type="ftr" sz="quarter" idx="11"/>
          </p:nvPr>
        </p:nvSpPr>
        <p:spPr>
          <a:xfrm>
            <a:off x="2619376" y="6480969"/>
            <a:ext cx="4260056" cy="300831"/>
          </a:xfrm>
        </p:spPr>
        <p:txBody>
          <a:bodyPr/>
          <a:lstStyle/>
          <a:p>
            <a:endParaRPr lang="en-US" dirty="0"/>
          </a:p>
        </p:txBody>
      </p:sp>
      <p:sp>
        <p:nvSpPr>
          <p:cNvPr id="6" name="Slide Number Placeholder 5"/>
          <p:cNvSpPr>
            <a:spLocks noGrp="1"/>
          </p:cNvSpPr>
          <p:nvPr>
            <p:ph type="sldNum" sz="quarter" idx="12"/>
          </p:nvPr>
        </p:nvSpPr>
        <p:spPr>
          <a:xfrm>
            <a:off x="8451056" y="809624"/>
            <a:ext cx="502920" cy="300831"/>
          </a:xfrm>
        </p:spPr>
        <p:txBody>
          <a:bodyPr/>
          <a:lstStyle/>
          <a:p>
            <a:fld id="{33D6E5A2-EC83-451F-A719-9AC1370DD5CF}" type="slidenum">
              <a:rPr lang="en-US" smtClean="0"/>
              <a:pPr/>
              <a:t>‹#›</a:t>
            </a:fld>
            <a:endParaRPr lang="en-US"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757B281C-5159-4971-8228-52B9A72E9ED2}" type="datetimeFigureOut">
              <a:rPr lang="en-US" smtClean="0"/>
              <a:pPr/>
              <a:t>10/7/2015</a:t>
            </a:fld>
            <a:endParaRPr lang="en-US" dirty="0"/>
          </a:p>
        </p:txBody>
      </p:sp>
      <p:sp>
        <p:nvSpPr>
          <p:cNvPr id="6" name="Footer Placeholder 5"/>
          <p:cNvSpPr>
            <a:spLocks noGrp="1"/>
          </p:cNvSpPr>
          <p:nvPr>
            <p:ph type="ftr" sz="quarter" idx="11"/>
          </p:nvPr>
        </p:nvSpPr>
        <p:spPr>
          <a:xfrm>
            <a:off x="457200" y="6480969"/>
            <a:ext cx="4260056" cy="301752"/>
          </a:xfrm>
        </p:spPr>
        <p:txBody>
          <a:bodyPr/>
          <a:lstStyle/>
          <a:p>
            <a:endParaRPr lang="en-US" dirty="0"/>
          </a:p>
        </p:txBody>
      </p:sp>
      <p:sp>
        <p:nvSpPr>
          <p:cNvPr id="7" name="Slide Number Placeholder 6"/>
          <p:cNvSpPr>
            <a:spLocks noGrp="1"/>
          </p:cNvSpPr>
          <p:nvPr>
            <p:ph type="sldNum" sz="quarter" idx="12"/>
          </p:nvPr>
        </p:nvSpPr>
        <p:spPr>
          <a:xfrm>
            <a:off x="7589520" y="6480969"/>
            <a:ext cx="502920" cy="301752"/>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757B281C-5159-4971-8228-52B9A72E9ED2}" type="datetimeFigureOut">
              <a:rPr lang="en-US" smtClean="0"/>
              <a:pPr/>
              <a:t>10/7/2015</a:t>
            </a:fld>
            <a:endParaRPr lang="en-US" dirty="0"/>
          </a:p>
        </p:txBody>
      </p:sp>
      <p:sp>
        <p:nvSpPr>
          <p:cNvPr id="8" name="Footer Placeholder 7"/>
          <p:cNvSpPr>
            <a:spLocks noGrp="1"/>
          </p:cNvSpPr>
          <p:nvPr>
            <p:ph type="ftr" sz="quarter" idx="11"/>
          </p:nvPr>
        </p:nvSpPr>
        <p:spPr>
          <a:xfrm>
            <a:off x="457200" y="6480969"/>
            <a:ext cx="4261104" cy="301752"/>
          </a:xfrm>
        </p:spPr>
        <p:txBody>
          <a:bodyPr/>
          <a:lstStyle/>
          <a:p>
            <a:endParaRPr lang="en-US"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33D6E5A2-EC83-451F-A719-9AC1370DD5CF}"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wipe dir="d"/>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757B281C-5159-4971-8228-52B9A72E9ED2}" type="datetimeFigureOut">
              <a:rPr lang="en-US" smtClean="0"/>
              <a:pPr/>
              <a:t>10/7/2015</a:t>
            </a:fld>
            <a:endParaRPr lang="en-US" dirty="0"/>
          </a:p>
        </p:txBody>
      </p:sp>
      <p:sp>
        <p:nvSpPr>
          <p:cNvPr id="3" name="Footer Placeholder 2"/>
          <p:cNvSpPr>
            <a:spLocks noGrp="1"/>
          </p:cNvSpPr>
          <p:nvPr>
            <p:ph type="ftr" sz="quarter" idx="11"/>
          </p:nvPr>
        </p:nvSpPr>
        <p:spPr>
          <a:xfrm>
            <a:off x="457200" y="6481890"/>
            <a:ext cx="4260056" cy="300831"/>
          </a:xfrm>
        </p:spPr>
        <p:txBody>
          <a:bodyPr/>
          <a:lstStyle/>
          <a:p>
            <a:endParaRPr lang="en-US" dirty="0"/>
          </a:p>
        </p:txBody>
      </p:sp>
      <p:sp>
        <p:nvSpPr>
          <p:cNvPr id="4" name="Slide Number Placeholder 3"/>
          <p:cNvSpPr>
            <a:spLocks noGrp="1"/>
          </p:cNvSpPr>
          <p:nvPr>
            <p:ph type="sldNum" sz="quarter" idx="12"/>
          </p:nvPr>
        </p:nvSpPr>
        <p:spPr>
          <a:xfrm>
            <a:off x="7589520" y="6480969"/>
            <a:ext cx="502920" cy="301752"/>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757B281C-5159-4971-8228-52B9A72E9ED2}" type="datetimeFigureOut">
              <a:rPr lang="en-US" smtClean="0"/>
              <a:pPr/>
              <a:t>10/7/2015</a:t>
            </a:fld>
            <a:endParaRPr lang="en-US"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33D6E5A2-EC83-451F-A719-9AC1370DD5CF}"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757B281C-5159-4971-8228-52B9A72E9ED2}" type="datetimeFigureOut">
              <a:rPr lang="en-US" smtClean="0"/>
              <a:pPr/>
              <a:t>10/7/2015</a:t>
            </a:fld>
            <a:endParaRPr lang="en-US"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33D6E5A2-EC83-451F-A719-9AC1370DD5CF}"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wipe dir="d"/>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9.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10/7/2015</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 id="2147483899" r:id="rId13"/>
    <p:sldLayoutId id="2147483900" r:id="rId14"/>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757B281C-5159-4971-8228-52B9A72E9ED2}" type="datetimeFigureOut">
              <a:rPr lang="en-US" smtClean="0"/>
              <a:pPr/>
              <a:t>10/7/2015</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3D6E5A2-EC83-451F-A719-9AC1370DD5C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97" r:id="rId13"/>
    <p:sldLayoutId id="2147483898" r:id="rId14"/>
  </p:sldLayoutIdLst>
  <p:transition spd="slow">
    <p:wipe dir="d"/>
  </p:transition>
  <p:timing>
    <p:tnLst>
      <p:par>
        <p:cTn id="1" dur="indefinite" restart="never" nodeType="tmRoot"/>
      </p:par>
    </p:tnLst>
  </p:timing>
  <p:txStyles>
    <p:titleStyle>
      <a:lvl1pPr algn="l" rtl="1"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r"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r"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r"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r"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r"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757B281C-5159-4971-8228-52B9A72E9ED2}" type="datetimeFigureOut">
              <a:rPr lang="en-US" smtClean="0"/>
              <a:pPr/>
              <a:t>10/7/2015</a:t>
            </a:fld>
            <a:endParaRPr lang="en-US" dirty="0"/>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33D6E5A2-EC83-451F-A719-9AC1370DD5CF}" type="slidenum">
              <a:rPr lang="en-US" smtClean="0"/>
              <a:pPr/>
              <a:t>‹#›</a:t>
            </a:fld>
            <a:endParaRPr lang="en-US" dirty="0"/>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ransition spd="slow">
    <p:wipe dir="d"/>
  </p:transition>
  <p:timing>
    <p:tnLst>
      <p:par>
        <p:cTn id="1" dur="indefinite" restart="never" nodeType="tmRoot"/>
      </p:par>
    </p:tnLst>
  </p:timing>
  <p:txStyles>
    <p:titleStyle>
      <a:lvl1pPr algn="ctr" defTabSz="914400" rtl="1"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r" defTabSz="914400" rtl="1"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r" defTabSz="914400" rtl="1"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r" defTabSz="914400" rtl="1"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r" defTabSz="914400" rtl="1"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r" defTabSz="914400" rtl="1"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57B281C-5159-4971-8228-52B9A72E9ED2}" type="datetimeFigureOut">
              <a:rPr lang="en-US" smtClean="0"/>
              <a:pPr/>
              <a:t>10/7/2015</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3D6E5A2-EC83-451F-A719-9AC1370DD5C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ransition spd="slow">
    <p:wipe dir="d"/>
  </p:transition>
  <p:timing>
    <p:tnLst>
      <p:par>
        <p:cTn id="1" dur="indefinite" restart="never" nodeType="tmRoot"/>
      </p:par>
    </p:tnLst>
  </p:timing>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757B281C-5159-4971-8228-52B9A72E9ED2}" type="datetimeFigureOut">
              <a:rPr lang="en-US" smtClean="0"/>
              <a:pPr/>
              <a:t>10/7/2015</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3D6E5A2-EC83-451F-A719-9AC1370DD5C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ransition spd="slow">
    <p:wipe dir="d"/>
  </p:transition>
  <p:timing>
    <p:tnLst>
      <p:par>
        <p:cTn id="1" dur="indefinite" restart="never" nodeType="tmRoot"/>
      </p:par>
    </p:tnLst>
  </p:timing>
  <p:txStyles>
    <p:title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57B281C-5159-4971-8228-52B9A72E9ED2}" type="datetimeFigureOut">
              <a:rPr lang="en-US" smtClean="0"/>
              <a:pPr/>
              <a:t>10/7/2015</a:t>
            </a:fld>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3D6E5A2-EC83-451F-A719-9AC1370DD5C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ransition spd="slow">
    <p:wipe dir="d"/>
  </p:transition>
  <p:timing>
    <p:tnLst>
      <p:par>
        <p:cTn id="1" dur="indefinite" restart="never" nodeType="tmRoot"/>
      </p:par>
    </p:tnLst>
  </p:timing>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6.xml"/><Relationship Id="rId5" Type="http://schemas.openxmlformats.org/officeDocument/2006/relationships/slide" Target="slide4.xml"/><Relationship Id="rId4" Type="http://schemas.openxmlformats.org/officeDocument/2006/relationships/image" Target="../media/image16.png"/></Relationships>
</file>

<file path=ppt/slides/_rels/slide10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00.xml"/><Relationship Id="rId1" Type="http://schemas.openxmlformats.org/officeDocument/2006/relationships/slideLayout" Target="../slideLayouts/slideLayout21.xml"/><Relationship Id="rId4" Type="http://schemas.openxmlformats.org/officeDocument/2006/relationships/slide" Target="slide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8.xml"/></Relationships>
</file>

<file path=ppt/slides/_rels/slide10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02.xml"/><Relationship Id="rId1" Type="http://schemas.openxmlformats.org/officeDocument/2006/relationships/slideLayout" Target="../slideLayouts/slideLayout21.xml"/></Relationships>
</file>

<file path=ppt/slides/_rels/slide10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03.xml"/><Relationship Id="rId1" Type="http://schemas.openxmlformats.org/officeDocument/2006/relationships/slideLayout" Target="../slideLayouts/slideLayout21.xml"/><Relationship Id="rId4" Type="http://schemas.openxmlformats.org/officeDocument/2006/relationships/slide" Target="slide7.xml"/></Relationships>
</file>

<file path=ppt/slides/_rels/slide10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04.xml"/><Relationship Id="rId1" Type="http://schemas.openxmlformats.org/officeDocument/2006/relationships/slideLayout" Target="../slideLayouts/slideLayout57.xml"/></Relationships>
</file>

<file path=ppt/slides/_rels/slide10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05.xml"/><Relationship Id="rId1" Type="http://schemas.openxmlformats.org/officeDocument/2006/relationships/slideLayout" Target="../slideLayouts/slideLayout57.xml"/><Relationship Id="rId4" Type="http://schemas.openxmlformats.org/officeDocument/2006/relationships/slide" Target="slide7.xml"/></Relationships>
</file>

<file path=ppt/slides/_rels/slide10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06.xml"/><Relationship Id="rId1" Type="http://schemas.openxmlformats.org/officeDocument/2006/relationships/slideLayout" Target="../slideLayouts/slideLayout57.xml"/></Relationships>
</file>

<file path=ppt/slides/_rels/slide10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07.xml"/><Relationship Id="rId1" Type="http://schemas.openxmlformats.org/officeDocument/2006/relationships/slideLayout" Target="../slideLayouts/slideLayout57.xml"/></Relationships>
</file>

<file path=ppt/slides/_rels/slide10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08.xml"/><Relationship Id="rId1" Type="http://schemas.openxmlformats.org/officeDocument/2006/relationships/slideLayout" Target="../slideLayouts/slideLayout57.xml"/><Relationship Id="rId4" Type="http://schemas.openxmlformats.org/officeDocument/2006/relationships/slide" Target="slide7.xml"/></Relationships>
</file>

<file path=ppt/slides/_rels/slide10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09.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1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10.xml"/><Relationship Id="rId1" Type="http://schemas.openxmlformats.org/officeDocument/2006/relationships/slideLayout" Target="../slideLayouts/slideLayout57.xml"/></Relationships>
</file>

<file path=ppt/slides/_rels/slide111.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11.xml"/><Relationship Id="rId1" Type="http://schemas.openxmlformats.org/officeDocument/2006/relationships/slideLayout" Target="../slideLayouts/slideLayout57.xml"/><Relationship Id="rId4" Type="http://schemas.openxmlformats.org/officeDocument/2006/relationships/slide" Target="slide7.xml"/></Relationships>
</file>

<file path=ppt/slides/_rels/slide11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12.xml"/><Relationship Id="rId1" Type="http://schemas.openxmlformats.org/officeDocument/2006/relationships/slideLayout" Target="../slideLayouts/slideLayout57.xml"/></Relationships>
</file>

<file path=ppt/slides/_rels/slide11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13.xml"/><Relationship Id="rId1" Type="http://schemas.openxmlformats.org/officeDocument/2006/relationships/slideLayout" Target="../slideLayouts/slideLayout57.xml"/><Relationship Id="rId4" Type="http://schemas.openxmlformats.org/officeDocument/2006/relationships/slide" Target="slide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16.xml"/><Relationship Id="rId1" Type="http://schemas.openxmlformats.org/officeDocument/2006/relationships/slideLayout" Target="../slideLayouts/slideLayout21.xml"/></Relationships>
</file>

<file path=ppt/slides/_rels/slide11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17.xml"/><Relationship Id="rId1" Type="http://schemas.openxmlformats.org/officeDocument/2006/relationships/slideLayout" Target="../slideLayouts/slideLayout21.xml"/></Relationships>
</file>

<file path=ppt/slides/_rels/slide11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18.xml"/><Relationship Id="rId1" Type="http://schemas.openxmlformats.org/officeDocument/2006/relationships/slideLayout" Target="../slideLayouts/slideLayout57.xml"/></Relationships>
</file>

<file path=ppt/slides/_rels/slide11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19.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20.xml"/><Relationship Id="rId1" Type="http://schemas.openxmlformats.org/officeDocument/2006/relationships/slideLayout" Target="../slideLayouts/slideLayout57.xml"/></Relationships>
</file>

<file path=ppt/slides/_rels/slide12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21.xml"/><Relationship Id="rId1" Type="http://schemas.openxmlformats.org/officeDocument/2006/relationships/slideLayout" Target="../slideLayouts/slideLayout5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23.xml"/><Relationship Id="rId1" Type="http://schemas.openxmlformats.org/officeDocument/2006/relationships/slideLayout" Target="../slideLayouts/slideLayout56.xml"/></Relationships>
</file>

<file path=ppt/slides/_rels/slide12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24.xml"/><Relationship Id="rId1" Type="http://schemas.openxmlformats.org/officeDocument/2006/relationships/slideLayout" Target="../slideLayouts/slideLayout5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28.xml"/><Relationship Id="rId1" Type="http://schemas.openxmlformats.org/officeDocument/2006/relationships/slideLayout" Target="../slideLayouts/slideLayout56.xml"/></Relationships>
</file>

<file path=ppt/slides/_rels/slide12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29.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3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30.xml"/><Relationship Id="rId1" Type="http://schemas.openxmlformats.org/officeDocument/2006/relationships/slideLayout" Target="../slideLayouts/slideLayout56.xml"/></Relationships>
</file>

<file path=ppt/slides/_rels/slide13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31.xml"/><Relationship Id="rId1" Type="http://schemas.openxmlformats.org/officeDocument/2006/relationships/slideLayout" Target="../slideLayouts/slideLayout56.xml"/></Relationships>
</file>

<file path=ppt/slides/_rels/slide13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32.xml"/><Relationship Id="rId1" Type="http://schemas.openxmlformats.org/officeDocument/2006/relationships/slideLayout" Target="../slideLayouts/slideLayout56.xml"/></Relationships>
</file>

<file path=ppt/slides/_rels/slide13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33.xml"/><Relationship Id="rId1" Type="http://schemas.openxmlformats.org/officeDocument/2006/relationships/slideLayout" Target="../slideLayouts/slideLayout56.xml"/></Relationships>
</file>

<file path=ppt/slides/_rels/slide13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34.xml"/><Relationship Id="rId1" Type="http://schemas.openxmlformats.org/officeDocument/2006/relationships/slideLayout" Target="../slideLayouts/slideLayout56.xml"/></Relationships>
</file>

<file path=ppt/slides/_rels/slide13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35.xml"/><Relationship Id="rId1" Type="http://schemas.openxmlformats.org/officeDocument/2006/relationships/slideLayout" Target="../slideLayouts/slideLayout5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38.xml"/><Relationship Id="rId1" Type="http://schemas.openxmlformats.org/officeDocument/2006/relationships/slideLayout" Target="../slideLayouts/slideLayout57.xml"/></Relationships>
</file>

<file path=ppt/slides/_rels/slide13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39.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4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40.xml"/><Relationship Id="rId1" Type="http://schemas.openxmlformats.org/officeDocument/2006/relationships/slideLayout" Target="../slideLayouts/slideLayout57.xml"/></Relationships>
</file>

<file path=ppt/slides/_rels/slide14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41.xml"/><Relationship Id="rId1" Type="http://schemas.openxmlformats.org/officeDocument/2006/relationships/slideLayout" Target="../slideLayouts/slideLayout57.xml"/></Relationships>
</file>

<file path=ppt/slides/_rels/slide14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42.xml"/><Relationship Id="rId1" Type="http://schemas.openxmlformats.org/officeDocument/2006/relationships/slideLayout" Target="../slideLayouts/slideLayout57.xml"/></Relationships>
</file>

<file path=ppt/slides/_rels/slide14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43.xml"/><Relationship Id="rId1" Type="http://schemas.openxmlformats.org/officeDocument/2006/relationships/slideLayout" Target="../slideLayouts/slideLayout57.xml"/><Relationship Id="rId4" Type="http://schemas.openxmlformats.org/officeDocument/2006/relationships/image" Target="../media/image121.png"/></Relationships>
</file>

<file path=ppt/slides/_rels/slide14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44.xml"/><Relationship Id="rId1" Type="http://schemas.openxmlformats.org/officeDocument/2006/relationships/slideLayout" Target="../slideLayouts/slideLayout57.xml"/></Relationships>
</file>

<file path=ppt/slides/_rels/slide14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45.xml"/><Relationship Id="rId1" Type="http://schemas.openxmlformats.org/officeDocument/2006/relationships/slideLayout" Target="../slideLayouts/slideLayout57.xml"/></Relationships>
</file>

<file path=ppt/slides/_rels/slide14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46.xml"/><Relationship Id="rId1" Type="http://schemas.openxmlformats.org/officeDocument/2006/relationships/slideLayout" Target="../slideLayouts/slideLayout5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48.xml"/><Relationship Id="rId1" Type="http://schemas.openxmlformats.org/officeDocument/2006/relationships/slideLayout" Target="../slideLayouts/slideLayout21.xml"/></Relationships>
</file>

<file path=ppt/slides/_rels/slide14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49.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5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50.xml"/><Relationship Id="rId1" Type="http://schemas.openxmlformats.org/officeDocument/2006/relationships/slideLayout" Target="../slideLayouts/slideLayout57.xml"/></Relationships>
</file>

<file path=ppt/slides/_rels/slide151.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51.xml"/><Relationship Id="rId1" Type="http://schemas.openxmlformats.org/officeDocument/2006/relationships/slideLayout" Target="../slideLayouts/slideLayout57.xml"/></Relationships>
</file>

<file path=ppt/slides/_rels/slide152.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52.xml"/><Relationship Id="rId1" Type="http://schemas.openxmlformats.org/officeDocument/2006/relationships/slideLayout" Target="../slideLayouts/slideLayout57.xml"/></Relationships>
</file>

<file path=ppt/slides/_rels/slide15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53.xml"/><Relationship Id="rId1" Type="http://schemas.openxmlformats.org/officeDocument/2006/relationships/slideLayout" Target="../slideLayouts/slideLayout57.xml"/></Relationships>
</file>

<file path=ppt/slides/_rels/slide15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54.xml"/><Relationship Id="rId1" Type="http://schemas.openxmlformats.org/officeDocument/2006/relationships/slideLayout" Target="../slideLayouts/slideLayout57.xml"/></Relationships>
</file>

<file path=ppt/slides/_rels/slide15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55.xml"/><Relationship Id="rId1" Type="http://schemas.openxmlformats.org/officeDocument/2006/relationships/slideLayout" Target="../slideLayouts/slideLayout57.xml"/></Relationships>
</file>

<file path=ppt/slides/_rels/slide156.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56.xml"/><Relationship Id="rId1" Type="http://schemas.openxmlformats.org/officeDocument/2006/relationships/slideLayout" Target="../slideLayouts/slideLayout57.xml"/></Relationships>
</file>

<file path=ppt/slides/_rels/slide157.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57.xml"/><Relationship Id="rId1" Type="http://schemas.openxmlformats.org/officeDocument/2006/relationships/slideLayout" Target="../slideLayouts/slideLayout57.xml"/></Relationships>
</file>

<file path=ppt/slides/_rels/slide158.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58.xml"/><Relationship Id="rId1" Type="http://schemas.openxmlformats.org/officeDocument/2006/relationships/slideLayout" Target="../slideLayouts/slideLayout57.xml"/></Relationships>
</file>

<file path=ppt/slides/_rels/slide159.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59.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35.xml"/><Relationship Id="rId7" Type="http://schemas.openxmlformats.org/officeDocument/2006/relationships/slide" Target="slide26.xml"/><Relationship Id="rId12"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slide" Target="slide22.xml"/><Relationship Id="rId11" Type="http://schemas.openxmlformats.org/officeDocument/2006/relationships/slide" Target="slide37.xml"/><Relationship Id="rId5" Type="http://schemas.openxmlformats.org/officeDocument/2006/relationships/slide" Target="slide20.xml"/><Relationship Id="rId10" Type="http://schemas.openxmlformats.org/officeDocument/2006/relationships/slide" Target="slide33.xml"/><Relationship Id="rId4" Type="http://schemas.openxmlformats.org/officeDocument/2006/relationships/image" Target="../media/image12.png"/><Relationship Id="rId9" Type="http://schemas.openxmlformats.org/officeDocument/2006/relationships/slide" Target="slide3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4.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35.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35.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slide" Target="slide1.xml"/><Relationship Id="rId7" Type="http://schemas.openxmlformats.org/officeDocument/2006/relationships/slide" Target="slide44.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slide" Target="slide42.xml"/><Relationship Id="rId5" Type="http://schemas.openxmlformats.org/officeDocument/2006/relationships/slide" Target="slide40.xml"/><Relationship Id="rId10" Type="http://schemas.openxmlformats.org/officeDocument/2006/relationships/slide" Target="slide51.xml"/><Relationship Id="rId4" Type="http://schemas.openxmlformats.org/officeDocument/2006/relationships/image" Target="../media/image12.png"/><Relationship Id="rId9" Type="http://schemas.openxmlformats.org/officeDocument/2006/relationships/slide" Target="slide49.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35.xml"/><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1.xml"/><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1.xml"/><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1.xml"/><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slide" Target="slide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9.xml"/><Relationship Id="rId7" Type="http://schemas.openxmlformats.org/officeDocument/2006/relationships/slide" Target="slide59.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slide" Target="slide56.xml"/><Relationship Id="rId5" Type="http://schemas.openxmlformats.org/officeDocument/2006/relationships/slide" Target="slide54.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63.xml"/><Relationship Id="rId4" Type="http://schemas.openxmlformats.org/officeDocument/2006/relationships/slide" Target="slide3.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63.xml"/><Relationship Id="rId4" Type="http://schemas.openxmlformats.org/officeDocument/2006/relationships/slide" Target="slide3.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63.xml"/><Relationship Id="rId4" Type="http://schemas.openxmlformats.org/officeDocument/2006/relationships/slide" Target="slide3.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63.xml"/><Relationship Id="rId4" Type="http://schemas.openxmlformats.org/officeDocument/2006/relationships/slide" Target="slide3.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3" Type="http://schemas.openxmlformats.org/officeDocument/2006/relationships/slide" Target="slide29.xml"/><Relationship Id="rId7" Type="http://schemas.openxmlformats.org/officeDocument/2006/relationships/slide" Target="slide68.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slide" Target="slide66.xml"/><Relationship Id="rId5" Type="http://schemas.openxmlformats.org/officeDocument/2006/relationships/slide" Target="slide64.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63.xml"/><Relationship Id="rId4" Type="http://schemas.openxmlformats.org/officeDocument/2006/relationships/slide" Target="slide3.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1.xml"/><Relationship Id="rId1" Type="http://schemas.openxmlformats.org/officeDocument/2006/relationships/slideLayout" Target="../slideLayouts/slideLayout63.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2.xml"/><Relationship Id="rId1" Type="http://schemas.openxmlformats.org/officeDocument/2006/relationships/slideLayout" Target="../slideLayouts/slideLayout63.xml"/><Relationship Id="rId4" Type="http://schemas.openxmlformats.org/officeDocument/2006/relationships/slide" Target="slide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57.xml"/><Relationship Id="rId4" Type="http://schemas.openxmlformats.org/officeDocument/2006/relationships/slide" Target="slide4.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7.xml"/><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8.xml"/><Relationship Id="rId1" Type="http://schemas.openxmlformats.org/officeDocument/2006/relationships/slideLayout" Target="../slideLayouts/slideLayout46.xml"/><Relationship Id="rId4" Type="http://schemas.openxmlformats.org/officeDocument/2006/relationships/slide" Target="slide4.xml"/></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9.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8" Type="http://schemas.openxmlformats.org/officeDocument/2006/relationships/slide" Target="slide94.xml"/><Relationship Id="rId3" Type="http://schemas.openxmlformats.org/officeDocument/2006/relationships/slide" Target="slide1.xml"/><Relationship Id="rId7" Type="http://schemas.openxmlformats.org/officeDocument/2006/relationships/slide" Target="slide9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slide" Target="slide90.xml"/><Relationship Id="rId5" Type="http://schemas.openxmlformats.org/officeDocument/2006/relationships/slide" Target="slide88.xml"/><Relationship Id="rId10" Type="http://schemas.openxmlformats.org/officeDocument/2006/relationships/slide" Target="slide99.xml"/><Relationship Id="rId4" Type="http://schemas.openxmlformats.org/officeDocument/2006/relationships/image" Target="../media/image12.png"/><Relationship Id="rId9" Type="http://schemas.openxmlformats.org/officeDocument/2006/relationships/slide" Target="slide96.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0.xml"/><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1.xml"/><Relationship Id="rId1" Type="http://schemas.openxmlformats.org/officeDocument/2006/relationships/slideLayout" Target="../slideLayouts/slideLayout46.xml"/><Relationship Id="rId4" Type="http://schemas.openxmlformats.org/officeDocument/2006/relationships/slide" Target="slide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4.xml"/><Relationship Id="rId1" Type="http://schemas.openxmlformats.org/officeDocument/2006/relationships/slideLayout" Target="../slideLayouts/slideLayout46.xml"/></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5.xml"/><Relationship Id="rId1" Type="http://schemas.openxmlformats.org/officeDocument/2006/relationships/slideLayout" Target="../slideLayouts/slideLayout46.xml"/><Relationship Id="rId4" Type="http://schemas.openxmlformats.org/officeDocument/2006/relationships/slide" Target="slide5.xm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6.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7.xml"/><Relationship Id="rId1" Type="http://schemas.openxmlformats.org/officeDocument/2006/relationships/slideLayout" Target="../slideLayouts/slideLayout16.xml"/><Relationship Id="rId4" Type="http://schemas.openxmlformats.org/officeDocument/2006/relationships/slide" Target="slide5.xml"/></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9.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slide" Target="slide102.xml"/><Relationship Id="rId3" Type="http://schemas.openxmlformats.org/officeDocument/2006/relationships/slide" Target="slide1.xml"/><Relationship Id="rId7" Type="http://schemas.openxmlformats.org/officeDocument/2006/relationships/slide" Target="slide11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slide" Target="slide109.xml"/><Relationship Id="rId5" Type="http://schemas.openxmlformats.org/officeDocument/2006/relationships/slide" Target="slide106.xml"/><Relationship Id="rId4" Type="http://schemas.openxmlformats.org/officeDocument/2006/relationships/image" Target="../media/image12.png"/><Relationship Id="rId9" Type="http://schemas.openxmlformats.org/officeDocument/2006/relationships/slide" Target="slide104.xml"/></Relationships>
</file>

<file path=ppt/slides/_rels/slide7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0.xml"/><Relationship Id="rId1" Type="http://schemas.openxmlformats.org/officeDocument/2006/relationships/slideLayout" Target="../slideLayouts/slideLayout16.xml"/><Relationship Id="rId4" Type="http://schemas.openxmlformats.org/officeDocument/2006/relationships/slide" Target="slide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2.xml"/><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3.xml"/><Relationship Id="rId1" Type="http://schemas.openxmlformats.org/officeDocument/2006/relationships/slideLayout" Target="../slideLayouts/slideLayout21.xml"/></Relationships>
</file>

<file path=ppt/slides/_rels/slide7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4.xml"/><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5.xml"/><Relationship Id="rId1" Type="http://schemas.openxmlformats.org/officeDocument/2006/relationships/slideLayout" Target="../slideLayouts/slideLayout21.xml"/></Relationships>
</file>

<file path=ppt/slides/_rels/slide7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6.xml"/><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7.xml"/><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8.xml"/><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9.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1.xml"/><Relationship Id="rId1" Type="http://schemas.openxmlformats.org/officeDocument/2006/relationships/tags" Target="../tags/tag1.xml"/><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0.xml"/><Relationship Id="rId1" Type="http://schemas.openxmlformats.org/officeDocument/2006/relationships/slideLayout" Target="../slideLayouts/slideLayout21.xml"/></Relationships>
</file>

<file path=ppt/slides/_rels/slide8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1.xml"/><Relationship Id="rId1" Type="http://schemas.openxmlformats.org/officeDocument/2006/relationships/slideLayout" Target="../slideLayouts/slideLayout2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7.xml"/></Relationships>
</file>

<file path=ppt/slides/_rels/slide8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3.xml"/><Relationship Id="rId1" Type="http://schemas.openxmlformats.org/officeDocument/2006/relationships/slideLayout" Target="../slideLayouts/slideLayout57.xml"/></Relationships>
</file>

<file path=ppt/slides/_rels/slide8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4.xml"/><Relationship Id="rId1" Type="http://schemas.openxmlformats.org/officeDocument/2006/relationships/slideLayout" Target="../slideLayouts/slideLayout57.xml"/></Relationships>
</file>

<file path=ppt/slides/_rels/slide8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5.xml"/><Relationship Id="rId1" Type="http://schemas.openxmlformats.org/officeDocument/2006/relationships/slideLayout" Target="../slideLayouts/slideLayout57.xml"/></Relationships>
</file>

<file path=ppt/slides/_rels/slide8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6.xml"/><Relationship Id="rId1" Type="http://schemas.openxmlformats.org/officeDocument/2006/relationships/slideLayout" Target="../slideLayouts/slideLayout5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8.xml"/><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9.xml"/><Relationship Id="rId1" Type="http://schemas.openxmlformats.org/officeDocument/2006/relationships/slideLayout" Target="../slideLayouts/slideLayout21.xml"/><Relationship Id="rId4" Type="http://schemas.openxmlformats.org/officeDocument/2006/relationships/slide" Target="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9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0.xml"/><Relationship Id="rId1" Type="http://schemas.openxmlformats.org/officeDocument/2006/relationships/slideLayout" Target="../slideLayouts/slideLayout21.xml"/></Relationships>
</file>

<file path=ppt/slides/_rels/slide9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1.xml"/><Relationship Id="rId1" Type="http://schemas.openxmlformats.org/officeDocument/2006/relationships/slideLayout" Target="../slideLayouts/slideLayout21.xml"/><Relationship Id="rId4" Type="http://schemas.openxmlformats.org/officeDocument/2006/relationships/slide" Target="slide6.xml"/></Relationships>
</file>

<file path=ppt/slides/_rels/slide9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2.xml"/><Relationship Id="rId1" Type="http://schemas.openxmlformats.org/officeDocument/2006/relationships/slideLayout" Target="../slideLayouts/slideLayout21.xml"/></Relationships>
</file>

<file path=ppt/slides/_rels/slide9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93.xml"/><Relationship Id="rId1" Type="http://schemas.openxmlformats.org/officeDocument/2006/relationships/slideLayout" Target="../slideLayouts/slideLayout21.xml"/><Relationship Id="rId4" Type="http://schemas.openxmlformats.org/officeDocument/2006/relationships/slide" Target="slide6.xml"/></Relationships>
</file>

<file path=ppt/slides/_rels/slide9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4.xml"/><Relationship Id="rId1" Type="http://schemas.openxmlformats.org/officeDocument/2006/relationships/slideLayout" Target="../slideLayouts/slideLayout21.xml"/></Relationships>
</file>

<file path=ppt/slides/_rels/slide9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5.xml"/><Relationship Id="rId1" Type="http://schemas.openxmlformats.org/officeDocument/2006/relationships/slideLayout" Target="../slideLayouts/slideLayout21.xml"/><Relationship Id="rId4" Type="http://schemas.openxmlformats.org/officeDocument/2006/relationships/slide" Target="slide6.xml"/></Relationships>
</file>

<file path=ppt/slides/_rels/slide9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96.xml"/><Relationship Id="rId1" Type="http://schemas.openxmlformats.org/officeDocument/2006/relationships/slideLayout" Target="../slideLayouts/slideLayout21.xml"/></Relationships>
</file>

<file path=ppt/slides/_rels/slide9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7.xml"/><Relationship Id="rId1" Type="http://schemas.openxmlformats.org/officeDocument/2006/relationships/slideLayout" Target="../slideLayouts/slideLayout21.xml"/></Relationships>
</file>

<file path=ppt/slides/_rels/slide9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8.xml"/><Relationship Id="rId1" Type="http://schemas.openxmlformats.org/officeDocument/2006/relationships/slideLayout" Target="../slideLayouts/slideLayout21.xml"/><Relationship Id="rId4" Type="http://schemas.openxmlformats.org/officeDocument/2006/relationships/slide" Target="slide6.xml"/></Relationships>
</file>

<file path=ppt/slides/_rels/slide9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9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501008"/>
            <a:ext cx="7056784" cy="1368152"/>
          </a:xfrm>
        </p:spPr>
        <p:txBody>
          <a:bodyPr>
            <a:noAutofit/>
          </a:bodyPr>
          <a:lstStyle/>
          <a:p>
            <a:pPr algn="ctr" rtl="1"/>
            <a:r>
              <a:rPr lang="fa-IR" sz="6000" dirty="0" smtClean="0">
                <a:hlinkClick r:id="rId3" action="ppaction://hlinksldjump"/>
              </a:rPr>
              <a:t>در خروج امام حسین </a:t>
            </a:r>
            <a:r>
              <a:rPr lang="fa-IR" sz="6000" dirty="0" smtClean="0">
                <a:sym typeface="Roumouz"/>
                <a:hlinkClick r:id="rId3" action="ppaction://hlinksldjump"/>
              </a:rPr>
              <a:t> مصلحت دینی و دنیایی نبود</a:t>
            </a:r>
            <a:endParaRPr lang="fa-IR" sz="6000" dirty="0">
              <a:hlinkClick r:id="rId3" action="ppaction://hlinksldjump"/>
            </a:endParaRPr>
          </a:p>
        </p:txBody>
      </p:sp>
    </p:spTree>
    <p:extLst>
      <p:ext uri="{BB962C8B-B14F-4D97-AF65-F5344CB8AC3E}">
        <p14:creationId xmlns:p14="http://schemas.microsoft.com/office/powerpoint/2010/main" val="705477277"/>
      </p:ext>
    </p:extLst>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2363450"/>
            <a:ext cx="6781800" cy="3808750"/>
          </a:xfrm>
          <a:prstGeom prst="rect">
            <a:avLst/>
          </a:prstGeom>
          <a:noFill/>
        </p:spPr>
        <p:txBody>
          <a:bodyPr wrap="square" rtlCol="0">
            <a:normAutofit/>
          </a:bodyPr>
          <a:lstStyle/>
          <a:p>
            <a:endParaRPr lang="en-US" sz="72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0"/>
            <a:ext cx="7765662" cy="16476125"/>
          </a:xfrm>
          <a:prstGeom prst="rect">
            <a:avLst/>
          </a:prstGeom>
        </p:spPr>
      </p:pic>
      <p:pic>
        <p:nvPicPr>
          <p:cNvPr id="2050" name="Picture 2" descr="C:\Users\YA HEYDAR\Desktop\سراب 43\در خروج امام حسین علیه السلام مصلحت دینی و دنیایی نبود بلکه شر بود، منهاج السنة ، ج4، ص 53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47664" y="131593"/>
            <a:ext cx="5856989" cy="6726407"/>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a:hlinkClick r:id="rId5" action="ppaction://hlinksldjump"/>
          </p:cNvPr>
          <p:cNvSpPr/>
          <p:nvPr/>
        </p:nvSpPr>
        <p:spPr>
          <a:xfrm>
            <a:off x="209216" y="116632"/>
            <a:ext cx="978408" cy="484633"/>
          </a:xfrm>
          <a:prstGeom prst="rightArrow">
            <a:avLst/>
          </a:prstGeom>
          <a:gradFill>
            <a:gsLst>
              <a:gs pos="0">
                <a:srgbClr val="000082"/>
              </a:gs>
              <a:gs pos="30000">
                <a:srgbClr val="66008F"/>
              </a:gs>
              <a:gs pos="64999">
                <a:srgbClr val="BA0066"/>
              </a:gs>
              <a:gs pos="89999">
                <a:srgbClr val="FF0000"/>
              </a:gs>
              <a:gs pos="100000">
                <a:srgbClr val="FF8200"/>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2000" fill="hold"/>
                                        <p:tgtEl>
                                          <p:spTgt spid="2050"/>
                                        </p:tgtEl>
                                        <p:attrNameLst>
                                          <p:attrName>ppt_x</p:attrName>
                                          <p:attrName>ppt_y</p:attrName>
                                        </p:attrNameLst>
                                      </p:cBhvr>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2050"/>
                                        </p:tgtEl>
                                      </p:cBhvr>
                                      <p:by x="150000" y="150000"/>
                                    </p:animScale>
                                  </p:childTnLst>
                                </p:cTn>
                              </p:par>
                            </p:childTnLst>
                          </p:cTn>
                        </p:par>
                        <p:par>
                          <p:cTn id="10" fill="hold">
                            <p:stCondLst>
                              <p:cond delay="4000"/>
                            </p:stCondLst>
                            <p:childTnLst>
                              <p:par>
                                <p:cTn id="11" presetID="26" presetClass="emph" presetSubtype="0" repeatCount="indefinite" fill="hold" grpId="0" nodeType="afterEffect">
                                  <p:stCondLst>
                                    <p:cond delay="500"/>
                                  </p:stCondLst>
                                  <p:childTnLst>
                                    <p:animEffect transition="out" filter="fade">
                                      <p:cBhvr>
                                        <p:cTn id="12" dur="1000" tmFilter="0, 0; .2, .5; .8, .5; 1, 0"/>
                                        <p:tgtEl>
                                          <p:spTgt spid="5"/>
                                        </p:tgtEl>
                                      </p:cBhvr>
                                    </p:animEffect>
                                    <p:animScale>
                                      <p:cBhvr>
                                        <p:cTn id="13"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elayat\Desktop\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176462"/>
            <a:ext cx="6019800" cy="7781926"/>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a:hlinkClick r:id="rId4" action="ppaction://hlinksldjump"/>
          </p:cNvPr>
          <p:cNvSpPr/>
          <p:nvPr/>
        </p:nvSpPr>
        <p:spPr>
          <a:xfrm>
            <a:off x="-108520" y="44624"/>
            <a:ext cx="978408" cy="484633"/>
          </a:xfrm>
          <a:prstGeom prst="rightArrow">
            <a:avLst/>
          </a:prstGeom>
          <a:gradFill>
            <a:gsLst>
              <a:gs pos="0">
                <a:srgbClr val="000082"/>
              </a:gs>
              <a:gs pos="30000">
                <a:srgbClr val="66008F"/>
              </a:gs>
              <a:gs pos="64999">
                <a:srgbClr val="BA0066"/>
              </a:gs>
              <a:gs pos="89999">
                <a:srgbClr val="FF0000"/>
              </a:gs>
              <a:gs pos="100000">
                <a:srgbClr val="FF8200"/>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983088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 0 L 0 0.25 E" pathEditMode="relative" ptsTypes="">
                                      <p:cBhvr>
                                        <p:cTn id="6" dur="2000" fill="hold"/>
                                        <p:tgtEl>
                                          <p:spTgt spid="1026"/>
                                        </p:tgtEl>
                                        <p:attrNameLst>
                                          <p:attrName>ppt_x</p:attrName>
                                          <p:attrName>ppt_y</p:attrName>
                                        </p:attrNameLst>
                                      </p:cBhvr>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1026"/>
                                        </p:tgtEl>
                                      </p:cBhvr>
                                      <p:by x="150000" y="150000"/>
                                    </p:animScale>
                                  </p:childTnLst>
                                </p:cTn>
                              </p:par>
                            </p:childTnLst>
                          </p:cTn>
                        </p:par>
                        <p:par>
                          <p:cTn id="10" fill="hold">
                            <p:stCondLst>
                              <p:cond delay="4000"/>
                            </p:stCondLst>
                            <p:childTnLst>
                              <p:par>
                                <p:cTn id="11" presetID="26" presetClass="emph" presetSubtype="0" repeatCount="indefinite" fill="hold" grpId="0" nodeType="afterEffect">
                                  <p:stCondLst>
                                    <p:cond delay="500"/>
                                  </p:stCondLst>
                                  <p:childTnLst>
                                    <p:animEffect transition="out" filter="fade">
                                      <p:cBhvr>
                                        <p:cTn id="12" dur="1000" tmFilter="0, 0; .2, .5; .8, .5; 1, 0"/>
                                        <p:tgtEl>
                                          <p:spTgt spid="5"/>
                                        </p:tgtEl>
                                      </p:cBhvr>
                                    </p:animEffect>
                                    <p:animScale>
                                      <p:cBhvr>
                                        <p:cTn id="13"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5019253"/>
            <a:ext cx="7776864" cy="1362075"/>
          </a:xfrm>
        </p:spPr>
        <p:txBody>
          <a:bodyPr>
            <a:noAutofit/>
          </a:bodyPr>
          <a:lstStyle/>
          <a:p>
            <a:pPr algn="ctr" rtl="1"/>
            <a:r>
              <a:rPr lang="fa-IR" sz="8800" dirty="0" smtClean="0"/>
              <a:t>جواز لعن یزید به صورت معین با ذکر نام</a:t>
            </a:r>
            <a:endParaRPr lang="fa-IR" sz="8800" dirty="0"/>
          </a:p>
        </p:txBody>
      </p:sp>
    </p:spTree>
    <p:extLst>
      <p:ext uri="{BB962C8B-B14F-4D97-AF65-F5344CB8AC3E}">
        <p14:creationId xmlns:p14="http://schemas.microsoft.com/office/powerpoint/2010/main" val="442695020"/>
      </p:ext>
    </p:extLst>
  </p:cSld>
  <p:clrMapOvr>
    <a:masterClrMapping/>
  </p:clrMapOvr>
  <p:transition spd="slow">
    <p:wipe dir="d"/>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YA HEYDAR\Desktop\از کجا معلوم یزید توبه نکرده باشد ، منهاج السنة ، ابن تیمیه ، ج4،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19672" y="-315416"/>
            <a:ext cx="5805834" cy="71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971358"/>
      </p:ext>
    </p:extLst>
  </p:cSld>
  <p:clrMapOvr>
    <a:masterClrMapping/>
  </p:clrMapOvr>
  <p:transition spd="slow">
    <p:wipe dir="d"/>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YA HEYDAR\Desktop\لعن یزید به صورت معین جایز نیست ، منهاج السنة ، ج4 ، ص 567.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35696" y="-1"/>
            <a:ext cx="5616624" cy="818153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hlinkClick r:id="rId4" action="ppaction://hlinksldjump"/>
          </p:cNvPr>
          <p:cNvSpPr/>
          <p:nvPr/>
        </p:nvSpPr>
        <p:spPr>
          <a:xfrm>
            <a:off x="198550" y="116632"/>
            <a:ext cx="978408" cy="484633"/>
          </a:xfrm>
          <a:prstGeom prst="rightArrow">
            <a:avLst/>
          </a:prstGeom>
          <a:gradFill>
            <a:gsLst>
              <a:gs pos="0">
                <a:srgbClr val="000082"/>
              </a:gs>
              <a:gs pos="30000">
                <a:srgbClr val="66008F"/>
              </a:gs>
              <a:gs pos="64999">
                <a:srgbClr val="BA0066"/>
              </a:gs>
              <a:gs pos="89999">
                <a:srgbClr val="FF0000"/>
              </a:gs>
              <a:gs pos="100000">
                <a:srgbClr val="FF8200"/>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854542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2.5E-6 -0.06111 L -2.5E-6 -0.31505 " pathEditMode="relative" rAng="0" ptsTypes="AA">
                                      <p:cBhvr>
                                        <p:cTn id="6" dur="2000" fill="hold"/>
                                        <p:tgtEl>
                                          <p:spTgt spid="3074"/>
                                        </p:tgtEl>
                                        <p:attrNameLst>
                                          <p:attrName>ppt_x</p:attrName>
                                          <p:attrName>ppt_y</p:attrName>
                                        </p:attrNameLst>
                                      </p:cBhvr>
                                      <p:rCtr x="0" y="-12708"/>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3074"/>
                                        </p:tgtEl>
                                      </p:cBhvr>
                                      <p:by x="150000" y="150000"/>
                                    </p:animScale>
                                  </p:childTnLst>
                                </p:cTn>
                              </p:par>
                            </p:childTnLst>
                          </p:cTn>
                        </p:par>
                        <p:par>
                          <p:cTn id="10" fill="hold">
                            <p:stCondLst>
                              <p:cond delay="4000"/>
                            </p:stCondLst>
                            <p:childTnLst>
                              <p:par>
                                <p:cTn id="11" presetID="26" presetClass="emph" presetSubtype="0" repeatCount="indefinite" fill="hold" grpId="0" nodeType="afterEffect">
                                  <p:stCondLst>
                                    <p:cond delay="500"/>
                                  </p:stCondLst>
                                  <p:childTnLst>
                                    <p:animEffect transition="out" filter="fade">
                                      <p:cBhvr>
                                        <p:cTn id="12" dur="1000" tmFilter="0, 0; .2, .5; .8, .5; 1, 0"/>
                                        <p:tgtEl>
                                          <p:spTgt spid="3"/>
                                        </p:tgtEl>
                                      </p:cBhvr>
                                    </p:animEffect>
                                    <p:animScale>
                                      <p:cBhvr>
                                        <p:cTn id="13" dur="5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YA HEYDAR\Desktop\سراب 47\لعن یزید\رضایت یزید بر قتل امام حسین علیه السلام متواتر است ، لعن او جایز به صورت معین است، شرح العقائد النسفیة ، تفتازانی ،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69182" y="0"/>
            <a:ext cx="529510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226460"/>
      </p:ext>
    </p:extLst>
  </p:cSld>
  <p:clrMapOvr>
    <a:masterClrMapping/>
  </p:clrMapOvr>
  <p:transition spd="slow">
    <p:wipe dir="d"/>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YA HEYDAR\Desktop\سراب 47\لعن یزید\رضایت یزید بر قتل امام حسین علیه السلام متواتر است ، و لعن او جایز به صورت معین است، شرح العقائد النسفیة ، تفتازانی ، ص 103.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7704" y="7218"/>
            <a:ext cx="5400600" cy="7598246"/>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a:hlinkClick r:id="rId4" action="ppaction://hlinksldjump"/>
          </p:cNvPr>
          <p:cNvSpPr/>
          <p:nvPr/>
        </p:nvSpPr>
        <p:spPr>
          <a:xfrm>
            <a:off x="198550" y="116632"/>
            <a:ext cx="978408" cy="484633"/>
          </a:xfrm>
          <a:prstGeom prst="rightArrow">
            <a:avLst/>
          </a:prstGeom>
          <a:gradFill>
            <a:gsLst>
              <a:gs pos="0">
                <a:srgbClr val="000082"/>
              </a:gs>
              <a:gs pos="30000">
                <a:srgbClr val="66008F"/>
              </a:gs>
              <a:gs pos="64999">
                <a:srgbClr val="BA0066"/>
              </a:gs>
              <a:gs pos="89999">
                <a:srgbClr val="FF0000"/>
              </a:gs>
              <a:gs pos="100000">
                <a:srgbClr val="FF8200"/>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4323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 0 L 0 -0.25 E" pathEditMode="relative" ptsTypes="">
                                      <p:cBhvr>
                                        <p:cTn id="6" dur="2000" fill="hold"/>
                                        <p:tgtEl>
                                          <p:spTgt spid="1536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 0 L 0 0.25 E" pathEditMode="relative" ptsTypes="">
                                      <p:cBhvr>
                                        <p:cTn id="10" dur="2000" fill="hold"/>
                                        <p:tgtEl>
                                          <p:spTgt spid="15362"/>
                                        </p:tgtEl>
                                        <p:attrNameLst>
                                          <p:attrName>ppt_x</p:attrName>
                                          <p:attrName>ppt_y</p:attrName>
                                        </p:attrNameLst>
                                      </p:cBhvr>
                                    </p:animMotion>
                                  </p:childTnLst>
                                </p:cTn>
                              </p:par>
                            </p:childTnLst>
                          </p:cTn>
                        </p:par>
                        <p:par>
                          <p:cTn id="11" fill="hold">
                            <p:stCondLst>
                              <p:cond delay="2000"/>
                            </p:stCondLst>
                            <p:childTnLst>
                              <p:par>
                                <p:cTn id="12" presetID="6" presetClass="emph" presetSubtype="0" fill="hold" nodeType="afterEffect">
                                  <p:stCondLst>
                                    <p:cond delay="0"/>
                                  </p:stCondLst>
                                  <p:childTnLst>
                                    <p:animScale>
                                      <p:cBhvr>
                                        <p:cTn id="13" dur="2000" fill="hold"/>
                                        <p:tgtEl>
                                          <p:spTgt spid="15362"/>
                                        </p:tgtEl>
                                      </p:cBhvr>
                                      <p:by x="150000" y="150000"/>
                                    </p:animScale>
                                  </p:childTnLst>
                                </p:cTn>
                              </p:par>
                            </p:childTnLst>
                          </p:cTn>
                        </p:par>
                        <p:par>
                          <p:cTn id="14" fill="hold">
                            <p:stCondLst>
                              <p:cond delay="4000"/>
                            </p:stCondLst>
                            <p:childTnLst>
                              <p:par>
                                <p:cTn id="15" presetID="26" presetClass="emph" presetSubtype="0" repeatCount="indefinite" fill="hold" grpId="0" nodeType="afterEffect">
                                  <p:stCondLst>
                                    <p:cond delay="500"/>
                                  </p:stCondLst>
                                  <p:childTnLst>
                                    <p:animEffect transition="out" filter="fade">
                                      <p:cBhvr>
                                        <p:cTn id="16" dur="1000" tmFilter="0, 0; .2, .5; .8, .5; 1, 0"/>
                                        <p:tgtEl>
                                          <p:spTgt spid="4"/>
                                        </p:tgtEl>
                                      </p:cBhvr>
                                    </p:animEffect>
                                    <p:animScale>
                                      <p:cBhvr>
                                        <p:cTn id="17"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YA HEYDAR\Desktop\سراب 47\لعن یزید\لعن یزید توسط ابن جوزی به روایت سبط بن جوزی ، تذکرة الخواص،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22115" y="1"/>
            <a:ext cx="5730205"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860255"/>
      </p:ext>
    </p:extLst>
  </p:cSld>
  <p:clrMapOvr>
    <a:masterClrMapping/>
  </p:clrMapOvr>
  <p:transition spd="slow">
    <p:wipe dir="d"/>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YA HEYDAR\Desktop\سراب 47\لعن یزید\لعن یزید توسط ابن جوزی به روایت سبط بن جوزی ، تذکرة الخواص، ص 29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35696" y="4564"/>
            <a:ext cx="5642520" cy="6853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30369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2000" fill="hold"/>
                                        <p:tgtEl>
                                          <p:spTgt spid="1741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1.38889E-6 -1.48148E-6 L -1.38889E-6 -0.38866 " pathEditMode="relative" rAng="0" ptsTypes="AA">
                                      <p:cBhvr>
                                        <p:cTn id="10" dur="2000" fill="hold"/>
                                        <p:tgtEl>
                                          <p:spTgt spid="17410"/>
                                        </p:tgtEl>
                                        <p:attrNameLst>
                                          <p:attrName>ppt_x</p:attrName>
                                          <p:attrName>ppt_y</p:attrName>
                                        </p:attrNameLst>
                                      </p:cBhvr>
                                      <p:rCtr x="0" y="-19444"/>
                                    </p:animMotion>
                                  </p:childTnLst>
                                </p:cTn>
                              </p:par>
                            </p:childTnLst>
                          </p:cTn>
                        </p:par>
                        <p:par>
                          <p:cTn id="11" fill="hold">
                            <p:stCondLst>
                              <p:cond delay="2000"/>
                            </p:stCondLst>
                            <p:childTnLst>
                              <p:par>
                                <p:cTn id="12" presetID="6" presetClass="emph" presetSubtype="0" fill="hold" nodeType="afterEffect">
                                  <p:stCondLst>
                                    <p:cond delay="0"/>
                                  </p:stCondLst>
                                  <p:childTnLst>
                                    <p:animScale>
                                      <p:cBhvr>
                                        <p:cTn id="13" dur="2000" fill="hold"/>
                                        <p:tgtEl>
                                          <p:spTgt spid="174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YA HEYDAR\Desktop\سراب 47\لعن یزید\لعن یزید توسط ابن جوزی به روایت سبط بن جوزی ، تذکرة الخواص، ص 29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41165" y="55368"/>
            <a:ext cx="5711155" cy="7838128"/>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hlinkClick r:id="rId4" action="ppaction://hlinksldjump"/>
          </p:cNvPr>
          <p:cNvSpPr/>
          <p:nvPr/>
        </p:nvSpPr>
        <p:spPr>
          <a:xfrm>
            <a:off x="198550" y="404664"/>
            <a:ext cx="978408" cy="484633"/>
          </a:xfrm>
          <a:prstGeom prst="rightArrow">
            <a:avLst/>
          </a:prstGeom>
          <a:gradFill>
            <a:gsLst>
              <a:gs pos="0">
                <a:srgbClr val="000082"/>
              </a:gs>
              <a:gs pos="30000">
                <a:srgbClr val="66008F"/>
              </a:gs>
              <a:gs pos="64999">
                <a:srgbClr val="BA0066"/>
              </a:gs>
              <a:gs pos="89999">
                <a:srgbClr val="FF0000"/>
              </a:gs>
              <a:gs pos="100000">
                <a:srgbClr val="FF8200"/>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137932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4.16667E-6 1.85185E-6 L -4.16667E-6 0.34051 " pathEditMode="relative" rAng="0" ptsTypes="AA">
                                      <p:cBhvr>
                                        <p:cTn id="6" dur="2000" fill="hold"/>
                                        <p:tgtEl>
                                          <p:spTgt spid="18434"/>
                                        </p:tgtEl>
                                        <p:attrNameLst>
                                          <p:attrName>ppt_x</p:attrName>
                                          <p:attrName>ppt_y</p:attrName>
                                        </p:attrNameLst>
                                      </p:cBhvr>
                                      <p:rCtr x="0" y="17014"/>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18434"/>
                                        </p:tgtEl>
                                      </p:cBhvr>
                                      <p:by x="150000" y="150000"/>
                                    </p:animScale>
                                  </p:childTnLst>
                                </p:cTn>
                              </p:par>
                            </p:childTnLst>
                          </p:cTn>
                        </p:par>
                        <p:par>
                          <p:cTn id="10" fill="hold">
                            <p:stCondLst>
                              <p:cond delay="4000"/>
                            </p:stCondLst>
                            <p:childTnLst>
                              <p:par>
                                <p:cTn id="11" presetID="26" presetClass="emph" presetSubtype="0" repeatCount="indefinite" fill="hold" grpId="0" nodeType="afterEffect">
                                  <p:stCondLst>
                                    <p:cond delay="500"/>
                                  </p:stCondLst>
                                  <p:childTnLst>
                                    <p:animEffect transition="out" filter="fade">
                                      <p:cBhvr>
                                        <p:cTn id="12" dur="1000" tmFilter="0, 0; .2, .5; .8, .5; 1, 0"/>
                                        <p:tgtEl>
                                          <p:spTgt spid="3"/>
                                        </p:tgtEl>
                                      </p:cBhvr>
                                    </p:animEffect>
                                    <p:animScale>
                                      <p:cBhvr>
                                        <p:cTn id="13" dur="5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YA HEYDAR\Desktop\سراب 47\لعن یزید\لعن یزید از دیدگاه آعلمای اهل تسنن، تفسیر روح المعانی، ج26،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35696" y="-243408"/>
            <a:ext cx="5510601" cy="6696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1322"/>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YA HEYDAR\Desktop\سراب 43\نعوذ بالله امام حسین علیه السلام طالب حکومت بود، منهاج السنة ، جلد.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0"/>
            <a:ext cx="60486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566644"/>
      </p:ext>
    </p:extLst>
  </p:cSld>
  <p:clrMapOvr>
    <a:masterClrMapping/>
  </p:clrMapOvr>
  <p:transition spd="slow">
    <p:wipe dir="d"/>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YA HEYDAR\Desktop\سراب 47\لعن یزید\لعن یزید از دیدگاه علمای اهل تسنن، روح المعانی، ج24، ص7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7704" y="0"/>
            <a:ext cx="5256584" cy="7605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89522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1.85185E-6 L 3.05556E-6 0.1662 " pathEditMode="relative" rAng="0" ptsTypes="AA">
                                      <p:cBhvr>
                                        <p:cTn id="6" dur="2000" fill="hold"/>
                                        <p:tgtEl>
                                          <p:spTgt spid="20482"/>
                                        </p:tgtEl>
                                        <p:attrNameLst>
                                          <p:attrName>ppt_x</p:attrName>
                                          <p:attrName>ppt_y</p:attrName>
                                        </p:attrNameLst>
                                      </p:cBhvr>
                                      <p:rCtr x="0" y="8310"/>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0 0 L 0 -0.25 E" pathEditMode="relative" ptsTypes="">
                                      <p:cBhvr>
                                        <p:cTn id="10" dur="2000" fill="hold"/>
                                        <p:tgtEl>
                                          <p:spTgt spid="20482"/>
                                        </p:tgtEl>
                                        <p:attrNameLst>
                                          <p:attrName>ppt_x</p:attrName>
                                          <p:attrName>ppt_y</p:attrName>
                                        </p:attrNameLst>
                                      </p:cBhvr>
                                    </p:animMotion>
                                  </p:childTnLst>
                                </p:cTn>
                              </p:par>
                            </p:childTnLst>
                          </p:cTn>
                        </p:par>
                        <p:par>
                          <p:cTn id="11" fill="hold">
                            <p:stCondLst>
                              <p:cond delay="2000"/>
                            </p:stCondLst>
                            <p:childTnLst>
                              <p:par>
                                <p:cTn id="12" presetID="6" presetClass="emph" presetSubtype="0" fill="hold" nodeType="afterEffect">
                                  <p:stCondLst>
                                    <p:cond delay="0"/>
                                  </p:stCondLst>
                                  <p:childTnLst>
                                    <p:animScale>
                                      <p:cBhvr>
                                        <p:cTn id="13" dur="2000" fill="hold"/>
                                        <p:tgtEl>
                                          <p:spTgt spid="2048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elayat\Desktop\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4763"/>
            <a:ext cx="5429250" cy="6867526"/>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a:hlinkClick r:id="rId4" action="ppaction://hlinksldjump"/>
          </p:cNvPr>
          <p:cNvSpPr/>
          <p:nvPr/>
        </p:nvSpPr>
        <p:spPr>
          <a:xfrm>
            <a:off x="198550" y="116632"/>
            <a:ext cx="978408" cy="484633"/>
          </a:xfrm>
          <a:prstGeom prst="rightArrow">
            <a:avLst/>
          </a:prstGeom>
          <a:gradFill>
            <a:gsLst>
              <a:gs pos="0">
                <a:srgbClr val="000082"/>
              </a:gs>
              <a:gs pos="30000">
                <a:srgbClr val="66008F"/>
              </a:gs>
              <a:gs pos="64999">
                <a:srgbClr val="BA0066"/>
              </a:gs>
              <a:gs pos="89999">
                <a:srgbClr val="FF0000"/>
              </a:gs>
              <a:gs pos="100000">
                <a:srgbClr val="FF8200"/>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384344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 0 L 0 0.25 E" pathEditMode="relative" ptsTypes="">
                                      <p:cBhvr>
                                        <p:cTn id="6" dur="2000" fill="hold"/>
                                        <p:tgtEl>
                                          <p:spTgt spid="2050"/>
                                        </p:tgtEl>
                                        <p:attrNameLst>
                                          <p:attrName>ppt_x</p:attrName>
                                          <p:attrName>ppt_y</p:attrName>
                                        </p:attrNameLst>
                                      </p:cBhvr>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2050"/>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nodeType="clickEffect">
                                  <p:stCondLst>
                                    <p:cond delay="0"/>
                                  </p:stCondLst>
                                  <p:childTnLst>
                                    <p:animMotion origin="layout" path="M 0 0 L 0 -0.25 E" pathEditMode="relative" ptsTypes="">
                                      <p:cBhvr>
                                        <p:cTn id="13" dur="2000" fill="hold"/>
                                        <p:tgtEl>
                                          <p:spTgt spid="2050"/>
                                        </p:tgtEl>
                                        <p:attrNameLst>
                                          <p:attrName>ppt_x</p:attrName>
                                          <p:attrName>ppt_y</p:attrName>
                                        </p:attrNameLst>
                                      </p:cBhvr>
                                    </p:animMotion>
                                  </p:childTnLst>
                                </p:cTn>
                              </p:par>
                            </p:childTnLst>
                          </p:cTn>
                        </p:par>
                        <p:par>
                          <p:cTn id="14" fill="hold">
                            <p:stCondLst>
                              <p:cond delay="2000"/>
                            </p:stCondLst>
                            <p:childTnLst>
                              <p:par>
                                <p:cTn id="15" presetID="26" presetClass="emph" presetSubtype="0" repeatCount="indefinite" fill="hold" grpId="0" nodeType="afterEffect">
                                  <p:stCondLst>
                                    <p:cond delay="0"/>
                                  </p:stCondLst>
                                  <p:childTnLst>
                                    <p:animEffect transition="out" filter="fade">
                                      <p:cBhvr>
                                        <p:cTn id="16" dur="1000" tmFilter="0, 0; .2, .5; .8, .5; 1, 0"/>
                                        <p:tgtEl>
                                          <p:spTgt spid="5"/>
                                        </p:tgtEl>
                                      </p:cBhvr>
                                    </p:animEffect>
                                    <p:animScale>
                                      <p:cBhvr>
                                        <p:cTn id="1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YA HEYDAR\Desktop\سراب 47\لعن یزید\یزید با زور و مکر و نیرنگ خلیفه شده و خدا او را خوار و ذلیل کند، تفسیر المنار ، رشید رضا، ج6،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63688" y="7218"/>
            <a:ext cx="5400600" cy="6850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58939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44444E-6 -2.96296E-6 L -4.44444E-6 -0.14745 " pathEditMode="relative" rAng="0" ptsTypes="AA">
                                      <p:cBhvr>
                                        <p:cTn id="6" dur="2000" fill="hold"/>
                                        <p:tgtEl>
                                          <p:spTgt spid="22530"/>
                                        </p:tgtEl>
                                        <p:attrNameLst>
                                          <p:attrName>ppt_x</p:attrName>
                                          <p:attrName>ppt_y</p:attrName>
                                        </p:attrNameLst>
                                      </p:cBhvr>
                                      <p:rCtr x="0" y="-73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YA HEYDAR\Desktop\سراب 47\لعن یزید\یزید با زور و مکر و نیرنگ خلیفه شده و خدا او را خوار و ذلیل کند، تفسیر المنار ، رشید رضا، ج6، ص 367.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63688" y="1"/>
            <a:ext cx="5684490" cy="7533456"/>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hlinkClick r:id="rId4" action="ppaction://hlinksldjump"/>
          </p:cNvPr>
          <p:cNvSpPr/>
          <p:nvPr/>
        </p:nvSpPr>
        <p:spPr>
          <a:xfrm>
            <a:off x="198550" y="116632"/>
            <a:ext cx="978408" cy="484633"/>
          </a:xfrm>
          <a:prstGeom prst="rightArrow">
            <a:avLst/>
          </a:prstGeom>
          <a:gradFill>
            <a:gsLst>
              <a:gs pos="0">
                <a:srgbClr val="000082"/>
              </a:gs>
              <a:gs pos="30000">
                <a:srgbClr val="66008F"/>
              </a:gs>
              <a:gs pos="64999">
                <a:srgbClr val="BA0066"/>
              </a:gs>
              <a:gs pos="89999">
                <a:srgbClr val="FF0000"/>
              </a:gs>
              <a:gs pos="100000">
                <a:srgbClr val="FF8200"/>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664954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2000" fill="hold"/>
                                        <p:tgtEl>
                                          <p:spTgt spid="2355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4.16667E-6 -4.07407E-6 L 4.16667E-6 -0.47963 " pathEditMode="relative" rAng="0" ptsTypes="AA">
                                      <p:cBhvr>
                                        <p:cTn id="10" dur="2000" fill="hold"/>
                                        <p:tgtEl>
                                          <p:spTgt spid="23554"/>
                                        </p:tgtEl>
                                        <p:attrNameLst>
                                          <p:attrName>ppt_x</p:attrName>
                                          <p:attrName>ppt_y</p:attrName>
                                        </p:attrNameLst>
                                      </p:cBhvr>
                                      <p:rCtr x="0" y="-23981"/>
                                    </p:animMotion>
                                  </p:childTnLst>
                                </p:cTn>
                              </p:par>
                            </p:childTnLst>
                          </p:cTn>
                        </p:par>
                        <p:par>
                          <p:cTn id="11" fill="hold">
                            <p:stCondLst>
                              <p:cond delay="2000"/>
                            </p:stCondLst>
                            <p:childTnLst>
                              <p:par>
                                <p:cTn id="12" presetID="6" presetClass="emph" presetSubtype="0" fill="hold" nodeType="afterEffect">
                                  <p:stCondLst>
                                    <p:cond delay="0"/>
                                  </p:stCondLst>
                                  <p:childTnLst>
                                    <p:animScale>
                                      <p:cBhvr>
                                        <p:cTn id="13" dur="2000" fill="hold"/>
                                        <p:tgtEl>
                                          <p:spTgt spid="23554"/>
                                        </p:tgtEl>
                                      </p:cBhvr>
                                      <p:by x="150000" y="150000"/>
                                    </p:animScale>
                                  </p:childTnLst>
                                </p:cTn>
                              </p:par>
                            </p:childTnLst>
                          </p:cTn>
                        </p:par>
                        <p:par>
                          <p:cTn id="14" fill="hold">
                            <p:stCondLst>
                              <p:cond delay="4000"/>
                            </p:stCondLst>
                            <p:childTnLst>
                              <p:par>
                                <p:cTn id="15" presetID="26" presetClass="emph" presetSubtype="0" repeatCount="indefinite" fill="hold" grpId="0" nodeType="afterEffect">
                                  <p:stCondLst>
                                    <p:cond delay="500"/>
                                  </p:stCondLst>
                                  <p:childTnLst>
                                    <p:animEffect transition="out" filter="fade">
                                      <p:cBhvr>
                                        <p:cTn id="16" dur="1000" tmFilter="0, 0; .2, .5; .8, .5; 1, 0"/>
                                        <p:tgtEl>
                                          <p:spTgt spid="3"/>
                                        </p:tgtEl>
                                      </p:cBhvr>
                                    </p:animEffect>
                                    <p:animScale>
                                      <p:cBhvr>
                                        <p:cTn id="17" dur="5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rtl="1"/>
            <a:r>
              <a:rPr lang="fa-IR" dirty="0" smtClean="0"/>
              <a:t>سراب 48 </a:t>
            </a:r>
            <a:br>
              <a:rPr lang="fa-IR" dirty="0" smtClean="0"/>
            </a:br>
            <a:r>
              <a:rPr lang="fa-IR" dirty="0" smtClean="0"/>
              <a:t>عباسی</a:t>
            </a:r>
            <a:endParaRPr lang="fa-IR" dirty="0"/>
          </a:p>
        </p:txBody>
      </p:sp>
    </p:spTree>
    <p:extLst>
      <p:ext uri="{BB962C8B-B14F-4D97-AF65-F5344CB8AC3E}">
        <p14:creationId xmlns:p14="http://schemas.microsoft.com/office/powerpoint/2010/main" val="2499079141"/>
      </p:ext>
    </p:extLst>
  </p:cSld>
  <p:clrMapOvr>
    <a:masterClrMapping/>
  </p:clrMapOvr>
  <p:transition spd="slow">
    <p:wipe dir="d"/>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3147045"/>
            <a:ext cx="4343400" cy="1362075"/>
          </a:xfrm>
        </p:spPr>
        <p:txBody>
          <a:bodyPr>
            <a:noAutofit/>
          </a:bodyPr>
          <a:lstStyle/>
          <a:p>
            <a:pPr algn="ctr" rtl="1"/>
            <a:r>
              <a:rPr lang="fa-IR" sz="6000" dirty="0" smtClean="0"/>
              <a:t>روستائی</a:t>
            </a:r>
            <a:br>
              <a:rPr lang="fa-IR" sz="6000" dirty="0" smtClean="0"/>
            </a:br>
            <a:r>
              <a:rPr lang="fa-IR" sz="6000" dirty="0" smtClean="0"/>
              <a:t>کتاب عبد المغیث در فضیلت یزید</a:t>
            </a:r>
            <a:endParaRPr lang="fa-IR" sz="6000" dirty="0"/>
          </a:p>
        </p:txBody>
      </p:sp>
    </p:spTree>
    <p:extLst>
      <p:ext uri="{BB962C8B-B14F-4D97-AF65-F5344CB8AC3E}">
        <p14:creationId xmlns:p14="http://schemas.microsoft.com/office/powerpoint/2010/main" val="2810233625"/>
      </p:ext>
    </p:extLst>
  </p:cSld>
  <p:clrMapOvr>
    <a:masterClrMapping/>
  </p:clrMapOvr>
  <p:transition spd="slow">
    <p:wipe dir="d"/>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A HEYDAR\Desktop\سراب 48\رد عبد المغیث حنبلی بخاطر کتاب فضائل یزید ، سیر اعلام النبلاء ، ج 21 ، ص 160،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63688" y="-243408"/>
            <a:ext cx="547260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888697"/>
      </p:ext>
    </p:extLst>
  </p:cSld>
  <p:clrMapOvr>
    <a:masterClrMapping/>
  </p:clrMapOvr>
  <p:transition spd="slow">
    <p:wipe dir="d"/>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YA HEYDAR\Desktop\سراب 48\رد عبد المغیث حنبلی بخاطر کتاب فضائل یزید ، سیر اعلام النبلاء ، ج 21 ، ص 160.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44576" y="-34651"/>
            <a:ext cx="5807744" cy="7568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84599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205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0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YA HEYDAR\Desktop\سراب 48\رد عبد المغیث حنبلی بخاطر کتاب فضائل یزید ، الکامل فی التاریخ ، ج 10 ، ص 165 ،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6141" y="0"/>
            <a:ext cx="51141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2538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8.33333E-7 0 L -8.33333E-7 -0.10509 " pathEditMode="relative" rAng="0" ptsTypes="AA">
                                      <p:cBhvr>
                                        <p:cTn id="6" dur="2000" fill="hold"/>
                                        <p:tgtEl>
                                          <p:spTgt spid="3074"/>
                                        </p:tgtEl>
                                        <p:attrNameLst>
                                          <p:attrName>ppt_x</p:attrName>
                                          <p:attrName>ppt_y</p:attrName>
                                        </p:attrNameLst>
                                      </p:cBhvr>
                                      <p:rCtr x="0" y="-5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YA HEYDAR\Desktop\سراب 48\رد عبد المغیث حنبلی بخاطر کتاب فضائل یزید ، الکامل فی التاریخ ، ج 10 ، ص 165.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35696" y="-27384"/>
            <a:ext cx="5616624" cy="7559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8076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09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4624"/>
            <a:ext cx="8077200" cy="6165303"/>
          </a:xfrm>
        </p:spPr>
        <p:txBody>
          <a:bodyPr>
            <a:noAutofit/>
          </a:bodyPr>
          <a:lstStyle/>
          <a:p>
            <a:pPr marL="0" indent="0" algn="ctr" rtl="1">
              <a:buNone/>
            </a:pPr>
            <a:endParaRPr lang="fa-IR" sz="7200" dirty="0" smtClean="0">
              <a:cs typeface="B Titr" pitchFamily="2" charset="-78"/>
            </a:endParaRPr>
          </a:p>
          <a:p>
            <a:pPr marL="0" indent="0" algn="ctr" rtl="1">
              <a:buNone/>
            </a:pPr>
            <a:r>
              <a:rPr lang="fa-IR" sz="7200" dirty="0" smtClean="0">
                <a:cs typeface="B Titr" pitchFamily="2" charset="-78"/>
              </a:rPr>
              <a:t>عزاداری اهل تسنن برای امام حسین </a:t>
            </a:r>
            <a:r>
              <a:rPr lang="fa-IR" sz="9600" dirty="0" smtClean="0">
                <a:sym typeface="Roumouz"/>
              </a:rPr>
              <a:t></a:t>
            </a:r>
            <a:endParaRPr lang="fa-IR" sz="9600" dirty="0"/>
          </a:p>
        </p:txBody>
      </p:sp>
    </p:spTree>
    <p:extLst>
      <p:ext uri="{BB962C8B-B14F-4D97-AF65-F5344CB8AC3E}">
        <p14:creationId xmlns:p14="http://schemas.microsoft.com/office/powerpoint/2010/main" val="3745382489"/>
      </p:ext>
    </p:extLst>
  </p:cSld>
  <p:clrMapOvr>
    <a:masterClrMapping/>
  </p:clrMapOvr>
  <p:transition spd="slow">
    <p:wipe dir="d"/>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YA HEYDAR\Desktop\سراب 48\رد عبد المغیث حنبلی بخاطر کتاب فضائل یزید ، البدایة و النهایة، ج 16 ، ص 598 ،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47568" y="-27383"/>
            <a:ext cx="5460736" cy="6885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990642"/>
      </p:ext>
    </p:extLst>
  </p:cSld>
  <p:clrMapOvr>
    <a:masterClrMapping/>
  </p:clrMapOvr>
  <p:transition spd="slow">
    <p:wipe dir="d"/>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YA HEYDAR\Desktop\سراب 48\رد عبد المغیث حنبلی بخاطر کتاب فضائل یزید ، البدایة و النهایة، ج 16 ، ص 598 .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7704" y="0"/>
            <a:ext cx="536503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42812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614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4.72222E-6 0 L 4.72222E-6 0.36759 " pathEditMode="relative" rAng="0" ptsTypes="AA">
                                      <p:cBhvr>
                                        <p:cTn id="10" dur="2000" fill="hold"/>
                                        <p:tgtEl>
                                          <p:spTgt spid="6146"/>
                                        </p:tgtEl>
                                        <p:attrNameLst>
                                          <p:attrName>ppt_x</p:attrName>
                                          <p:attrName>ppt_y</p:attrName>
                                        </p:attrNameLst>
                                      </p:cBhvr>
                                      <p:rCtr x="0" y="18380"/>
                                    </p:animMotion>
                                  </p:childTnLst>
                                </p:cTn>
                              </p:par>
                            </p:childTnLst>
                          </p:cTn>
                        </p:par>
                        <p:par>
                          <p:cTn id="11" fill="hold">
                            <p:stCondLst>
                              <p:cond delay="2000"/>
                            </p:stCondLst>
                            <p:childTnLst>
                              <p:par>
                                <p:cTn id="12" presetID="6" presetClass="emph" presetSubtype="0" fill="hold" nodeType="afterEffect">
                                  <p:stCondLst>
                                    <p:cond delay="0"/>
                                  </p:stCondLst>
                                  <p:childTnLst>
                                    <p:animScale>
                                      <p:cBhvr>
                                        <p:cTn id="13" dur="2000" fill="hold"/>
                                        <p:tgtEl>
                                          <p:spTgt spid="614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هدف عبد المغیث از عدم لعن یزید</a:t>
            </a:r>
            <a:endParaRPr lang="fa-IR" dirty="0"/>
          </a:p>
        </p:txBody>
      </p:sp>
    </p:spTree>
    <p:extLst>
      <p:ext uri="{BB962C8B-B14F-4D97-AF65-F5344CB8AC3E}">
        <p14:creationId xmlns:p14="http://schemas.microsoft.com/office/powerpoint/2010/main" val="4144250701"/>
      </p:ext>
    </p:extLst>
  </p:cSld>
  <p:clrMapOvr>
    <a:masterClrMapping/>
  </p:clrMapOvr>
  <p:transition spd="slow">
    <p:wipe dir="d"/>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2" descr="C:\Users\YA HEYDAR\Desktop\سراب 48\رد عبد المغیث حنبلی بخاطر کتاب فضائل یزید ، سیر اعلام النبلاء ، ج 21 ، ص 160،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63688" y="-243408"/>
            <a:ext cx="547260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595479"/>
      </p:ext>
    </p:extLst>
  </p:cSld>
  <p:clrMapOvr>
    <a:masterClrMapping/>
  </p:clrMapOvr>
  <p:transition spd="slow">
    <p:wipe dir="d"/>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8194" name="Picture 2" descr="C:\Users\YA HEYDAR\Desktop\سراب 48\چرا عبد المغیث حنبلی لعن یزید را جایز نمی داند ، سیر اعلام النبلاء ، ج 21 ، ص 16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7704" y="-27384"/>
            <a:ext cx="5400600" cy="6862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74302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819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 0 L 0 0.25 E" pathEditMode="relative" ptsTypes="">
                                      <p:cBhvr>
                                        <p:cTn id="10" dur="2000" fill="hold"/>
                                        <p:tgtEl>
                                          <p:spTgt spid="8194"/>
                                        </p:tgtEl>
                                        <p:attrNameLst>
                                          <p:attrName>ppt_x</p:attrName>
                                          <p:attrName>ppt_y</p:attrName>
                                        </p:attrNameLst>
                                      </p:cBhvr>
                                    </p:animMotion>
                                  </p:childTnLst>
                                </p:cTn>
                              </p:par>
                            </p:childTnLst>
                          </p:cTn>
                        </p:par>
                        <p:par>
                          <p:cTn id="11" fill="hold">
                            <p:stCondLst>
                              <p:cond delay="2000"/>
                            </p:stCondLst>
                            <p:childTnLst>
                              <p:par>
                                <p:cTn id="12" presetID="6" presetClass="emph" presetSubtype="0" fill="hold" nodeType="afterEffect">
                                  <p:stCondLst>
                                    <p:cond delay="0"/>
                                  </p:stCondLst>
                                  <p:childTnLst>
                                    <p:animScale>
                                      <p:cBhvr>
                                        <p:cTn id="13" dur="2000" fill="hold"/>
                                        <p:tgtEl>
                                          <p:spTgt spid="819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rtl="1"/>
            <a:r>
              <a:rPr lang="fa-IR" dirty="0" smtClean="0"/>
              <a:t>عباسی</a:t>
            </a:r>
            <a:endParaRPr lang="fa-IR" dirty="0"/>
          </a:p>
        </p:txBody>
      </p:sp>
    </p:spTree>
    <p:extLst>
      <p:ext uri="{BB962C8B-B14F-4D97-AF65-F5344CB8AC3E}">
        <p14:creationId xmlns:p14="http://schemas.microsoft.com/office/powerpoint/2010/main" val="3906196230"/>
      </p:ext>
    </p:extLst>
  </p:cSld>
  <p:clrMapOvr>
    <a:masterClrMapping/>
  </p:clrMapOvr>
  <p:transition spd="slow">
    <p:wipe dir="d"/>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3048000"/>
            <a:ext cx="7655768" cy="1362075"/>
          </a:xfrm>
        </p:spPr>
        <p:txBody>
          <a:bodyPr>
            <a:noAutofit/>
          </a:bodyPr>
          <a:lstStyle/>
          <a:p>
            <a:pPr algn="ctr" rtl="1"/>
            <a:r>
              <a:rPr lang="fa-IR" sz="6000" dirty="0" smtClean="0"/>
              <a:t>عباسی </a:t>
            </a:r>
            <a:br>
              <a:rPr lang="fa-IR" sz="6000" dirty="0" smtClean="0"/>
            </a:br>
            <a:r>
              <a:rPr lang="fa-IR" sz="6000" dirty="0" smtClean="0"/>
              <a:t>شاید یزید حسناتی داشته باشد</a:t>
            </a:r>
            <a:endParaRPr lang="fa-IR" sz="6000" dirty="0"/>
          </a:p>
        </p:txBody>
      </p:sp>
    </p:spTree>
    <p:extLst>
      <p:ext uri="{BB962C8B-B14F-4D97-AF65-F5344CB8AC3E}">
        <p14:creationId xmlns:p14="http://schemas.microsoft.com/office/powerpoint/2010/main" val="3966930294"/>
      </p:ext>
    </p:extLst>
  </p:cSld>
  <p:clrMapOvr>
    <a:masterClrMapping/>
  </p:clrMapOvr>
  <p:transition spd="slow">
    <p:wipe dir="d"/>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0"/>
            <a:ext cx="9144000" cy="1362075"/>
          </a:xfrm>
        </p:spPr>
        <p:txBody>
          <a:bodyPr>
            <a:noAutofit/>
          </a:bodyPr>
          <a:lstStyle/>
          <a:p>
            <a:pPr algn="ctr" rtl="1"/>
            <a:r>
              <a:rPr lang="fa-IR" sz="8800" dirty="0" smtClean="0"/>
              <a:t>روستائی</a:t>
            </a:r>
            <a:br>
              <a:rPr lang="fa-IR" sz="8800" dirty="0" smtClean="0"/>
            </a:br>
            <a:r>
              <a:rPr lang="fa-IR" sz="7200" dirty="0" smtClean="0"/>
              <a:t>تخریب کعبه (عدم توبه یزید)</a:t>
            </a:r>
            <a:endParaRPr lang="fa-IR" sz="7200" dirty="0"/>
          </a:p>
        </p:txBody>
      </p:sp>
    </p:spTree>
    <p:extLst>
      <p:ext uri="{BB962C8B-B14F-4D97-AF65-F5344CB8AC3E}">
        <p14:creationId xmlns:p14="http://schemas.microsoft.com/office/powerpoint/2010/main" val="2646146065"/>
      </p:ext>
    </p:extLst>
  </p:cSld>
  <p:clrMapOvr>
    <a:masterClrMapping/>
  </p:clrMapOvr>
  <p:transition spd="slow">
    <p:wipe dir="d"/>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9218" name="Picture 2" descr="C:\Users\YA HEYDAR\Desktop\سراب 48\احمد بن حنبل معتقد است یزید کعبه را خراب کرده است ، منهاج السنة ، ج4 ،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91680" y="-387424"/>
            <a:ext cx="5880123" cy="684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648841"/>
      </p:ext>
    </p:extLst>
  </p:cSld>
  <p:clrMapOvr>
    <a:masterClrMapping/>
  </p:clrMapOvr>
  <p:transition spd="slow">
    <p:wipe dir="d"/>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YA HEYDAR\Desktop\سراب 48\به اتفاق مسلمانان نه یزید و نه نایبان او کعبه را تخریب نکردند ، منهاج السنة ، ج 4 ، ص 577.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51720" y="-27384"/>
            <a:ext cx="5112568" cy="681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05643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5.55556E-7 -4.07407E-6 L 5.55556E-7 -0.17129 " pathEditMode="relative" rAng="0" ptsTypes="AA">
                                      <p:cBhvr>
                                        <p:cTn id="6" dur="2000" fill="hold"/>
                                        <p:tgtEl>
                                          <p:spTgt spid="15362"/>
                                        </p:tgtEl>
                                        <p:attrNameLst>
                                          <p:attrName>ppt_x</p:attrName>
                                          <p:attrName>ppt_y</p:attrName>
                                        </p:attrNameLst>
                                      </p:cBhvr>
                                      <p:rCtr x="0" y="-856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 0 L 0 0.25 E" pathEditMode="relative" ptsTypes="">
                                      <p:cBhvr>
                                        <p:cTn id="10" dur="2000" fill="hold"/>
                                        <p:tgtEl>
                                          <p:spTgt spid="15362"/>
                                        </p:tgtEl>
                                        <p:attrNameLst>
                                          <p:attrName>ppt_x</p:attrName>
                                          <p:attrName>ppt_y</p:attrName>
                                        </p:attrNameLst>
                                      </p:cBhvr>
                                    </p:animMotion>
                                  </p:childTnLst>
                                </p:cTn>
                              </p:par>
                            </p:childTnLst>
                          </p:cTn>
                        </p:par>
                        <p:par>
                          <p:cTn id="11" fill="hold">
                            <p:stCondLst>
                              <p:cond delay="2000"/>
                            </p:stCondLst>
                            <p:childTnLst>
                              <p:par>
                                <p:cTn id="12" presetID="6" presetClass="emph" presetSubtype="0" fill="hold" nodeType="afterEffect">
                                  <p:stCondLst>
                                    <p:cond delay="0"/>
                                  </p:stCondLst>
                                  <p:childTnLst>
                                    <p:animScale>
                                      <p:cBhvr>
                                        <p:cTn id="13" dur="2000" fill="hold"/>
                                        <p:tgtEl>
                                          <p:spTgt spid="1536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YA HEYDAR\Desktop\سراب 43\روضه خوانی برای امام حسین علیه السلام، التبصرة، ابن جوزی،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75656" y="-459432"/>
            <a:ext cx="6020543" cy="6785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709662"/>
      </p:ext>
    </p:extLst>
  </p:cSld>
  <p:clrMapOvr>
    <a:masterClrMapping/>
  </p:clrMapOvr>
  <p:transition spd="slow">
    <p:wipe dir="d"/>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9218" name="Picture 2" descr="C:\Users\YA HEYDAR\Desktop\سراب 48\احمد بن حنبل معتقد است یزید کعبه را خراب کرده است ، منهاج السنة ، ج4 ،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91680" y="-387424"/>
            <a:ext cx="5880123" cy="684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604290"/>
      </p:ext>
    </p:extLst>
  </p:cSld>
  <p:clrMapOvr>
    <a:masterClrMapping/>
  </p:clrMapOvr>
  <p:transition spd="slow">
    <p:wipe dir="d"/>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42" name="Picture 2" descr="C:\Users\YA HEYDAR\Desktop\سراب 48\احمد بن حنبل معتقد است یزید کعبه را خراب کرده است ، منهاج السنة ، ج4 ، ص 565.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40384" y="-27383"/>
            <a:ext cx="5811936" cy="7344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23524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38889E-6 -1.48148E-6 L 1.38889E-6 -0.15741 " pathEditMode="relative" rAng="0" ptsTypes="AA">
                                      <p:cBhvr>
                                        <p:cTn id="6" dur="2000" fill="hold"/>
                                        <p:tgtEl>
                                          <p:spTgt spid="10242"/>
                                        </p:tgtEl>
                                        <p:attrNameLst>
                                          <p:attrName>ppt_x</p:attrName>
                                          <p:attrName>ppt_y</p:attrName>
                                        </p:attrNameLst>
                                      </p:cBhvr>
                                      <p:rCtr x="0" y="-7870"/>
                                    </p:animMotion>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02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1266" name="Picture 2" descr="C:\Users\YA HEYDAR\Desktop\سراب 48\احمد بن حنبل معتقد است یزید کعبه را خراب کرده است ، منهاج السنة ، ج4 ، ص 566.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7704" y="-11037"/>
            <a:ext cx="5400600" cy="7760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3244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3.7037E-7 L -3.05556E-6 0.28241 " pathEditMode="relative" rAng="0" ptsTypes="AA">
                                      <p:cBhvr>
                                        <p:cTn id="6" dur="2000" fill="hold"/>
                                        <p:tgtEl>
                                          <p:spTgt spid="11266"/>
                                        </p:tgtEl>
                                        <p:attrNameLst>
                                          <p:attrName>ppt_x</p:attrName>
                                          <p:attrName>ppt_y</p:attrName>
                                        </p:attrNameLst>
                                      </p:cBhvr>
                                      <p:rCtr x="0" y="14120"/>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1126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2290" name="Picture 2" descr="C:\Users\YA HEYDAR\Desktop\سراب 48\از نظر ابن جوزی قاتل امام حسین علیه السلام یزید است و او کعبه را تخریب کرد، تذکرة الخواص ،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35696" y="-1"/>
            <a:ext cx="5489162"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258929"/>
      </p:ext>
    </p:extLst>
  </p:cSld>
  <p:clrMapOvr>
    <a:masterClrMapping/>
  </p:clrMapOvr>
  <p:transition spd="slow">
    <p:wipe dir="d"/>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3314" name="Picture 2" descr="C:\Users\YA HEYDAR\Desktop\سراب 48\از نظر ابن جوزی قاتل امام حسین علیه السلام یزید است و او کعبه را تخریب کرد، تذکرة الخواص ، ص 29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50034" y="0"/>
            <a:ext cx="5560601" cy="7317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80511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5E-6 -3.33333E-6 L -2.5E-6 -0.42176 " pathEditMode="relative" rAng="0" ptsTypes="AA">
                                      <p:cBhvr>
                                        <p:cTn id="6" dur="2000" fill="hold"/>
                                        <p:tgtEl>
                                          <p:spTgt spid="13314"/>
                                        </p:tgtEl>
                                        <p:attrNameLst>
                                          <p:attrName>ppt_x</p:attrName>
                                          <p:attrName>ppt_y</p:attrName>
                                        </p:attrNameLst>
                                      </p:cBhvr>
                                      <p:rCtr x="0" y="-21088"/>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133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4338" name="Picture 2" descr="C:\Users\YA HEYDAR\Desktop\سراب 48\از نظر ابن جوزی قاتل امام حسین علیه السلام یزید است و او کعبه را تخریب کرد، تذکرة الخواص ، ص 29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75656" y="-27384"/>
            <a:ext cx="5648672" cy="7560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53347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2000" fill="hold"/>
                                        <p:tgtEl>
                                          <p:spTgt spid="14338"/>
                                        </p:tgtEl>
                                        <p:attrNameLst>
                                          <p:attrName>ppt_x</p:attrName>
                                          <p:attrName>ppt_y</p:attrName>
                                        </p:attrNameLst>
                                      </p:cBhvr>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1433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67744" y="2924944"/>
            <a:ext cx="4343400" cy="1362075"/>
          </a:xfrm>
        </p:spPr>
        <p:txBody>
          <a:bodyPr>
            <a:noAutofit/>
          </a:bodyPr>
          <a:lstStyle/>
          <a:p>
            <a:pPr algn="ctr" rtl="1"/>
            <a:r>
              <a:rPr lang="fa-IR" sz="9600" dirty="0" smtClean="0"/>
              <a:t>عباسی</a:t>
            </a:r>
            <a:endParaRPr lang="fa-IR" sz="9600" dirty="0"/>
          </a:p>
        </p:txBody>
      </p:sp>
    </p:spTree>
    <p:extLst>
      <p:ext uri="{BB962C8B-B14F-4D97-AF65-F5344CB8AC3E}">
        <p14:creationId xmlns:p14="http://schemas.microsoft.com/office/powerpoint/2010/main" val="1555980231"/>
      </p:ext>
    </p:extLst>
  </p:cSld>
  <p:clrMapOvr>
    <a:masterClrMapping/>
  </p:clrMapOvr>
  <p:transition spd="slow">
    <p:wipe dir="d"/>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924944"/>
            <a:ext cx="8784976" cy="1362075"/>
          </a:xfrm>
        </p:spPr>
        <p:txBody>
          <a:bodyPr>
            <a:noAutofit/>
          </a:bodyPr>
          <a:lstStyle/>
          <a:p>
            <a:pPr algn="ctr" rtl="1"/>
            <a:r>
              <a:rPr lang="fa-IR" sz="6600" dirty="0" smtClean="0"/>
              <a:t>روستائی </a:t>
            </a:r>
            <a:br>
              <a:rPr lang="fa-IR" sz="6600" dirty="0" smtClean="0"/>
            </a:br>
            <a:r>
              <a:rPr lang="fa-IR" sz="6600" dirty="0" smtClean="0"/>
              <a:t>عدم جواز لعن ابوجهل و کفار</a:t>
            </a:r>
            <a:endParaRPr lang="fa-IR" sz="6600" dirty="0"/>
          </a:p>
        </p:txBody>
      </p:sp>
    </p:spTree>
    <p:extLst>
      <p:ext uri="{BB962C8B-B14F-4D97-AF65-F5344CB8AC3E}">
        <p14:creationId xmlns:p14="http://schemas.microsoft.com/office/powerpoint/2010/main" val="3218955368"/>
      </p:ext>
    </p:extLst>
  </p:cSld>
  <p:clrMapOvr>
    <a:masterClrMapping/>
  </p:clrMapOvr>
  <p:transition spd="slow">
    <p:wipe dir="d"/>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A HEYDAR\Desktop\سراب 49\لعن اموات جایز نیست ، منهاج السنة ، ج4 ، ص 572،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34705" y="-27383"/>
            <a:ext cx="5473599" cy="688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932651"/>
      </p:ext>
    </p:extLst>
  </p:cSld>
  <p:clrMapOvr>
    <a:masterClrMapping/>
  </p:clrMapOvr>
  <p:transition spd="slow">
    <p:wipe dir="d"/>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YA HEYDAR\Desktop\سراب 49\لعن اموات جایز نیست ، منهاج السنة ، ج4 ، ص 57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7704" y="1"/>
            <a:ext cx="5544616" cy="7677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76278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205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0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YA HEYDAR\Desktop\سراب 43\روضه خوانی برای امام حسین علیه السلام، التبصرة، ابن جوزی، ج2، ص16_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31640" y="8384"/>
            <a:ext cx="6480597" cy="6849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79453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YA HEYDAR\Desktop\سراب 49\لعن اموات جایز نیست لعن اباجهل جایز نیست، منهاج السنة ، ج4 ، ص 573.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63688" y="22499"/>
            <a:ext cx="5688632" cy="7366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95578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307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5.55556E-7 2.22222E-6 L 5.55556E-7 0.31666 " pathEditMode="relative" rAng="0" ptsTypes="AA">
                                      <p:cBhvr>
                                        <p:cTn id="10" dur="2000" fill="hold"/>
                                        <p:tgtEl>
                                          <p:spTgt spid="3074"/>
                                        </p:tgtEl>
                                        <p:attrNameLst>
                                          <p:attrName>ppt_x</p:attrName>
                                          <p:attrName>ppt_y</p:attrName>
                                        </p:attrNameLst>
                                      </p:cBhvr>
                                      <p:rCtr x="0" y="15833"/>
                                    </p:animMotion>
                                  </p:childTnLst>
                                </p:cTn>
                              </p:par>
                            </p:childTnLst>
                          </p:cTn>
                        </p:par>
                        <p:par>
                          <p:cTn id="11" fill="hold">
                            <p:stCondLst>
                              <p:cond delay="2000"/>
                            </p:stCondLst>
                            <p:childTnLst>
                              <p:par>
                                <p:cTn id="12" presetID="6" presetClass="emph" presetSubtype="0" fill="hold" nodeType="afterEffect">
                                  <p:stCondLst>
                                    <p:cond delay="0"/>
                                  </p:stCondLst>
                                  <p:childTnLst>
                                    <p:animScale>
                                      <p:cBhvr>
                                        <p:cTn id="13" dur="2000" fill="hold"/>
                                        <p:tgtEl>
                                          <p:spTgt spid="30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YA HEYDAR\Desktop\سراب 49\مغالطه ابن تیمیه - برای آزار نزدیکان انسان مرده اموات را در مقابل نزدیکانشان سب نکنید ، الحاوی الکبیر ، ماوردی ، ج 3 ، ص 66 ،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31653" y="21333"/>
            <a:ext cx="5476651" cy="7800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95779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512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YA HEYDAR\Desktop\سراب 49\مغالطه ابن تیمیه - برای آزار نزدیکان انسان مرده اموات را در مقابل نزدیکانشان سب نکنید ، الحاوی الکبیر ، ماوردی ، ج 3 ، ص 66.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51720" y="-27384"/>
            <a:ext cx="5184576" cy="7848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95079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2.96296E-6 L 1.38889E-6 0.36227 " pathEditMode="relative" rAng="0" ptsTypes="AA">
                                      <p:cBhvr>
                                        <p:cTn id="6" dur="2000" fill="hold"/>
                                        <p:tgtEl>
                                          <p:spTgt spid="6146"/>
                                        </p:tgtEl>
                                        <p:attrNameLst>
                                          <p:attrName>ppt_x</p:attrName>
                                          <p:attrName>ppt_y</p:attrName>
                                        </p:attrNameLst>
                                      </p:cBhvr>
                                      <p:rCtr x="0" y="18102"/>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614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A HEYDAR\Desktop\سراب 49\سوره مائده - لعن کفار بنی اسرائیل بر زبان حضرت داود و حضرت عیسی.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692696"/>
            <a:ext cx="3613298" cy="53732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YA HEYDAR\Desktop\سراب 49\لعن کفار بنی اسرائیل بر زبان حضرت داود و حضرت عیسی.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612" y="692696"/>
            <a:ext cx="3628372"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15243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88889E-6 -2.59259E-6 L 0.21424 -0.00301 " pathEditMode="relative" rAng="0" ptsTypes="AA">
                                      <p:cBhvr>
                                        <p:cTn id="6" dur="2000" fill="hold"/>
                                        <p:tgtEl>
                                          <p:spTgt spid="1027"/>
                                        </p:tgtEl>
                                        <p:attrNameLst>
                                          <p:attrName>ppt_x</p:attrName>
                                          <p:attrName>ppt_y</p:attrName>
                                        </p:attrNameLst>
                                      </p:cBhvr>
                                      <p:rCtr x="10712" y="-162"/>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102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YA HEYDAR\Desktop\سراب 49\سب فامیل پیامبر توسط خداوند.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188" y="260648"/>
            <a:ext cx="4619625" cy="6048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23556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2050"/>
                                        </p:tgtEl>
                                        <p:attrNameLst>
                                          <p:attrName>ppt_x</p:attrName>
                                          <p:attrName>ppt_y</p:attrName>
                                        </p:attrNameLst>
                                      </p:cBhvr>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20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YA HEYDAR\Desktop\سراب 49\پیامبر صلی الله علیه وآله یهودیان را لعنت می کرد با اینکه فامیلهای آنها مسلمان شده بود ، صحیح بخاری ، ص 666، کتاب الإنبیاء ، باب ما ذکر عن بنی اسرائیل ، ح 3460.، جلدpng.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63688" y="46806"/>
            <a:ext cx="5603726" cy="6838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49839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307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YA HEYDAR\Desktop\سراب 49\پیامبر صلی الله علیه وآله یهودیان را لعنت می کرد با اینکه فامیلهای آنها مسلمان شده بود ، صحیح بخاری ، ص 666، کتاب الإنبیاء ، باب ما ذکر عن بنی اسرائیل ، ح 3460.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35696" y="8558"/>
            <a:ext cx="5487714" cy="684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54553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44444E-6 -2.96296E-6 L -4.44444E-6 0.31459 " pathEditMode="relative" rAng="0" ptsTypes="AA">
                                      <p:cBhvr>
                                        <p:cTn id="6" dur="2000" fill="hold"/>
                                        <p:tgtEl>
                                          <p:spTgt spid="4098"/>
                                        </p:tgtEl>
                                        <p:attrNameLst>
                                          <p:attrName>ppt_x</p:attrName>
                                          <p:attrName>ppt_y</p:attrName>
                                        </p:attrNameLst>
                                      </p:cBhvr>
                                      <p:rCtr x="0" y="15718"/>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4098"/>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nodeType="clickEffect">
                                  <p:stCondLst>
                                    <p:cond delay="0"/>
                                  </p:stCondLst>
                                  <p:childTnLst>
                                    <p:animMotion origin="layout" path="M 0 0 L 0 -0.25 E" pathEditMode="relative" ptsTypes="">
                                      <p:cBhvr>
                                        <p:cTn id="13" dur="2000" fill="hold"/>
                                        <p:tgtEl>
                                          <p:spTgt spid="409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سراب 50</a:t>
            </a:r>
            <a:endParaRPr lang="fa-IR" dirty="0"/>
          </a:p>
        </p:txBody>
      </p:sp>
      <p:sp>
        <p:nvSpPr>
          <p:cNvPr id="3" name="Picture Placeholder 2"/>
          <p:cNvSpPr>
            <a:spLocks noGrp="1"/>
          </p:cNvSpPr>
          <p:nvPr>
            <p:ph type="pic" sz="quarter" idx="13"/>
          </p:nvPr>
        </p:nvSpPr>
        <p:spPr/>
      </p:sp>
    </p:spTree>
    <p:extLst>
      <p:ext uri="{BB962C8B-B14F-4D97-AF65-F5344CB8AC3E}">
        <p14:creationId xmlns:p14="http://schemas.microsoft.com/office/powerpoint/2010/main" val="4027419776"/>
      </p:ext>
    </p:extLst>
  </p:cSld>
  <p:clrMapOvr>
    <a:masterClrMapping/>
  </p:clrMapOvr>
  <p:transition spd="slow">
    <p:wipe dir="d"/>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YA HEYDAR\Desktop\سراب 50\واقعه حره به امر معاویه بوده است ، وفاء الوفاء ، سمهودی ، ج 1 ، ص 254 ،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35696" y="-315416"/>
            <a:ext cx="5414739" cy="685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73564"/>
      </p:ext>
    </p:extLst>
  </p:cSld>
  <p:clrMapOvr>
    <a:masterClrMapping/>
  </p:clrMapOvr>
  <p:transition spd="slow">
    <p:wipe dir="d"/>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YA HEYDAR\Desktop\سراب 50\واقعه حره به امر معاویه بوده است ، وفاء الوفاء ، سمهودی ، ج 1 ، ص 254.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7704" y="0"/>
            <a:ext cx="51210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39949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1024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 0 L 0 0.25 E" pathEditMode="relative" ptsTypes="">
                                      <p:cBhvr>
                                        <p:cTn id="10" dur="2000" fill="hold"/>
                                        <p:tgtEl>
                                          <p:spTgt spid="10242"/>
                                        </p:tgtEl>
                                        <p:attrNameLst>
                                          <p:attrName>ppt_x</p:attrName>
                                          <p:attrName>ppt_y</p:attrName>
                                        </p:attrNameLst>
                                      </p:cBhvr>
                                    </p:animMotion>
                                  </p:childTnLst>
                                </p:cTn>
                              </p:par>
                            </p:childTnLst>
                          </p:cTn>
                        </p:par>
                        <p:par>
                          <p:cTn id="11" fill="hold">
                            <p:stCondLst>
                              <p:cond delay="2000"/>
                            </p:stCondLst>
                            <p:childTnLst>
                              <p:par>
                                <p:cTn id="12" presetID="6" presetClass="emph" presetSubtype="0" fill="hold" nodeType="afterEffect">
                                  <p:stCondLst>
                                    <p:cond delay="0"/>
                                  </p:stCondLst>
                                  <p:childTnLst>
                                    <p:animScale>
                                      <p:cBhvr>
                                        <p:cTn id="13" dur="2000" fill="hold"/>
                                        <p:tgtEl>
                                          <p:spTgt spid="102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YA HEYDAR\Desktop\سراب 43\روضه خوانی برای امام حسین علیه السلام، التبصرة، ابن جوزی، ج2، ص17.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20609" y="1"/>
            <a:ext cx="6047735"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14593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126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A HEYDAR\Desktop\سراب 50\عمر می گوید خلافت حق طلقا نیست ، الاصابة ، ابن حجر ، ج4 ، ص 65 ،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94669" y="-72007"/>
            <a:ext cx="5713635" cy="6885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122243"/>
      </p:ext>
    </p:extLst>
  </p:cSld>
  <p:clrMapOvr>
    <a:masterClrMapping/>
  </p:clrMapOvr>
  <p:transition spd="slow">
    <p:wipe dir="d"/>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YA HEYDAR\Desktop\سراب 50\عمر می گوید خلافت حق طلقا نیست ، الاصابة ، ابن حجر ، ج4 ، ص 64.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53530" y="21874"/>
            <a:ext cx="5798790" cy="7799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10044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7.40741E-7 L -0.01372 -0.57176 " pathEditMode="relative" rAng="0" ptsTypes="AA">
                                      <p:cBhvr>
                                        <p:cTn id="6" dur="2000" fill="hold"/>
                                        <p:tgtEl>
                                          <p:spTgt spid="2050"/>
                                        </p:tgtEl>
                                        <p:attrNameLst>
                                          <p:attrName>ppt_x</p:attrName>
                                          <p:attrName>ppt_y</p:attrName>
                                        </p:attrNameLst>
                                      </p:cBhvr>
                                      <p:rCtr x="-694" y="-28588"/>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20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YA HEYDAR\Desktop\سراب 50\عمر می گوید خلافت حق طلقا نیست ، الاصابة ، ابن حجر ، ج4 ، ص 65.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67805" y="-27383"/>
            <a:ext cx="5956523" cy="820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14185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2222E-6 -4.44444E-6 L -2.22222E-6 0.40556 " pathEditMode="relative" rAng="0" ptsTypes="AA">
                                      <p:cBhvr>
                                        <p:cTn id="6" dur="2000" fill="hold"/>
                                        <p:tgtEl>
                                          <p:spTgt spid="3074"/>
                                        </p:tgtEl>
                                        <p:attrNameLst>
                                          <p:attrName>ppt_x</p:attrName>
                                          <p:attrName>ppt_y</p:attrName>
                                        </p:attrNameLst>
                                      </p:cBhvr>
                                      <p:rCtr x="0" y="20278"/>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30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YA HEYDAR\Desktop\سراب 50\عمر می گوید آزاد شده و فرزند آزاد شده حقی در خلافت ندارند ، اسد الغابة ، ابن اثیر ، ج5 ، ص 204 ،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8423" y="-315416"/>
            <a:ext cx="5399881" cy="7176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950226"/>
      </p:ext>
    </p:extLst>
  </p:cSld>
  <p:clrMapOvr>
    <a:masterClrMapping/>
  </p:clrMapOvr>
  <p:transition spd="slow">
    <p:wipe dir="d"/>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YA HEYDAR\Desktop\سراب 50\عمر می گوید آزاد شده و فرزند آزاد شده حقی در خلافت ندارند ، اسد الغابة ، ابن اثیر ، ج5 ، ص 204.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91680" y="116632"/>
            <a:ext cx="5738589"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15890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2000" fill="hold"/>
                                        <p:tgtEl>
                                          <p:spTgt spid="512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0 0 L 0 -0.25 E" pathEditMode="relative" ptsTypes="">
                                      <p:cBhvr>
                                        <p:cTn id="10" dur="2000" fill="hold"/>
                                        <p:tgtEl>
                                          <p:spTgt spid="5122"/>
                                        </p:tgtEl>
                                        <p:attrNameLst>
                                          <p:attrName>ppt_x</p:attrName>
                                          <p:attrName>ppt_y</p:attrName>
                                        </p:attrNameLst>
                                      </p:cBhvr>
                                    </p:animMotion>
                                  </p:childTnLst>
                                </p:cTn>
                              </p:par>
                            </p:childTnLst>
                          </p:cTn>
                        </p:par>
                        <p:par>
                          <p:cTn id="11" fill="hold">
                            <p:stCondLst>
                              <p:cond delay="2000"/>
                            </p:stCondLst>
                            <p:childTnLst>
                              <p:par>
                                <p:cTn id="12" presetID="6" presetClass="emph" presetSubtype="0" fill="hold" nodeType="afterEffect">
                                  <p:stCondLst>
                                    <p:cond delay="0"/>
                                  </p:stCondLst>
                                  <p:childTnLst>
                                    <p:animScale>
                                      <p:cBhvr>
                                        <p:cTn id="13" dur="2000" fill="hold"/>
                                        <p:tgtEl>
                                          <p:spTgt spid="51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YA HEYDAR\Desktop\سراب 50\عمرو بن عاص به معاویه می گوید دشمنی ما با علی بخاظر فضیلت ما بر او نیست ما مثل سگ به لاشه حکومت افتاده ایم ، تاریخ مدینة دمشق ، ابن عساکر ، ج 46 ، ص 167 ،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98898" y="-332657"/>
            <a:ext cx="5481414"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149096"/>
      </p:ext>
    </p:extLst>
  </p:cSld>
  <p:clrMapOvr>
    <a:masterClrMapping/>
  </p:clrMapOvr>
  <p:transition spd="slow">
    <p:wipe dir="d"/>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YA HEYDAR\Desktop\سراب 50\عمرو بن عاص به معاویه می گوید دشمنی ما با علی بخاظر فضیلت ما بر او نیست ما مثل سگ به لاشه حکومت افتاده ایم ، تاریخ مدینة دمشق ، ابن عساکر ، ج 46 ، ص 166.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91680" y="23415"/>
            <a:ext cx="5773638" cy="736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18745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44444E-6 7.40741E-7 L -4.44444E-6 -0.4081 " pathEditMode="relative" rAng="0" ptsTypes="AA">
                                      <p:cBhvr>
                                        <p:cTn id="6" dur="2000" fill="hold"/>
                                        <p:tgtEl>
                                          <p:spTgt spid="7170"/>
                                        </p:tgtEl>
                                        <p:attrNameLst>
                                          <p:attrName>ppt_x</p:attrName>
                                          <p:attrName>ppt_y</p:attrName>
                                        </p:attrNameLst>
                                      </p:cBhvr>
                                      <p:rCtr x="0" y="-20417"/>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717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YA HEYDAR\Desktop\سراب 50\عمرو بن عاص به معاویه می گوید دشمنی ما با علی بخاظر فضیلت ما بر او نیست ما مثل سگ به لاشه حکومت افتاده ایم ، تاریخ مدینة دمشق ، ابن عساکر ، ج 46 ، ص 167.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15616" y="-27384"/>
            <a:ext cx="6080720" cy="8143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07321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8889E-6 -4.81481E-6 L -3.88889E-6 0.41019 " pathEditMode="relative" rAng="0" ptsTypes="AA">
                                      <p:cBhvr>
                                        <p:cTn id="6" dur="2000" fill="hold"/>
                                        <p:tgtEl>
                                          <p:spTgt spid="8194"/>
                                        </p:tgtEl>
                                        <p:attrNameLst>
                                          <p:attrName>ppt_x</p:attrName>
                                          <p:attrName>ppt_y</p:attrName>
                                        </p:attrNameLst>
                                      </p:cBhvr>
                                      <p:rCtr x="0" y="20509"/>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819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YA HEYDAR\Desktop\سراب 50\جعده به دستور معاویه امام حسن مجتبی علیه السلام را مسموم کرد ، مروج الذهب ، ج3 ، ص 6 ،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45370" y="-387424"/>
            <a:ext cx="5390926" cy="6892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560338"/>
      </p:ext>
    </p:extLst>
  </p:cSld>
  <p:clrMapOvr>
    <a:masterClrMapping/>
  </p:clrMapOvr>
  <p:transition spd="slow">
    <p:wipe dir="d"/>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YA HEYDAR\Desktop\سراب 50\جعده به دستور معاویه امام حسن مجتبی علیه السلام را مسموم کرد ، مروج الذهب ، ج3 ، ص 6.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91680" y="1"/>
            <a:ext cx="5504085"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58432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5E-6 0 L 2.5E-6 -0.15741 " pathEditMode="relative" rAng="0" ptsTypes="AA">
                                      <p:cBhvr>
                                        <p:cTn id="6" dur="2000" fill="hold"/>
                                        <p:tgtEl>
                                          <p:spTgt spid="12290"/>
                                        </p:tgtEl>
                                        <p:attrNameLst>
                                          <p:attrName>ppt_x</p:attrName>
                                          <p:attrName>ppt_y</p:attrName>
                                        </p:attrNameLst>
                                      </p:cBhvr>
                                      <p:rCtr x="0" y="-7870"/>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1229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YA HEYDAR\Desktop\سراب 43\روضه خوانی سبط بن جوزی برای امام حسین علیه السلام، البدایة والنهایة، ابن کثیر،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91680" y="-38100"/>
            <a:ext cx="5726211" cy="634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809378"/>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YA HEYDAR\Desktop\سراب 43\روضه خوانی سبط بن جوزی برای امام حسین علیه السلام، البدایة والنهایة، ابن کثیر، ج17، ص344.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19672" y="-25524"/>
            <a:ext cx="5949478" cy="6883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0910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9218"/>
                                        </p:tgtEl>
                                        <p:attrNameLst>
                                          <p:attrName>ppt_x</p:attrName>
                                          <p:attrName>ppt_y</p:attrName>
                                        </p:attrNameLst>
                                      </p:cBhvr>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92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YA HEYDAR\Desktop\سراب 43\روضه خوانی سبط بن جوزی برای امام حسین علیه السلام، البدایة والنهایة، ابن کثیر، ج17، ص345.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36750" y="0"/>
            <a:ext cx="61315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9010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2000" fill="hold"/>
                                        <p:tgtEl>
                                          <p:spTgt spid="13314"/>
                                        </p:tgtEl>
                                        <p:attrNameLst>
                                          <p:attrName>ppt_x</p:attrName>
                                          <p:attrName>ppt_y</p:attrName>
                                        </p:attrNameLst>
                                      </p:cBhvr>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133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4624"/>
            <a:ext cx="8077200" cy="6165303"/>
          </a:xfrm>
        </p:spPr>
        <p:txBody>
          <a:bodyPr>
            <a:noAutofit/>
          </a:bodyPr>
          <a:lstStyle/>
          <a:p>
            <a:pPr marL="0" indent="0" algn="ctr" rtl="1">
              <a:buNone/>
            </a:pPr>
            <a:endParaRPr lang="fa-IR" sz="13800" dirty="0" smtClean="0"/>
          </a:p>
          <a:p>
            <a:pPr marL="0" indent="0" algn="ctr" rtl="1">
              <a:buNone/>
            </a:pPr>
            <a:r>
              <a:rPr lang="fa-IR" sz="8000" dirty="0" smtClean="0">
                <a:cs typeface="B Titr" pitchFamily="2" charset="-78"/>
              </a:rPr>
              <a:t>(ماهيت یزید)</a:t>
            </a:r>
            <a:endParaRPr lang="fa-IR" sz="8000" dirty="0">
              <a:cs typeface="B Titr" pitchFamily="2" charset="-78"/>
            </a:endParaRPr>
          </a:p>
        </p:txBody>
      </p:sp>
    </p:spTree>
    <p:extLst>
      <p:ext uri="{BB962C8B-B14F-4D97-AF65-F5344CB8AC3E}">
        <p14:creationId xmlns:p14="http://schemas.microsoft.com/office/powerpoint/2010/main" val="296222565"/>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Left Arrow Callout 113"/>
          <p:cNvSpPr/>
          <p:nvPr/>
        </p:nvSpPr>
        <p:spPr bwMode="auto">
          <a:xfrm>
            <a:off x="8460432" y="2916130"/>
            <a:ext cx="457723" cy="680678"/>
          </a:xfrm>
          <a:prstGeom prst="leftArrowCallout">
            <a:avLst>
              <a:gd name="adj1" fmla="val 0"/>
              <a:gd name="adj2" fmla="val 25000"/>
              <a:gd name="adj3" fmla="val 0"/>
              <a:gd name="adj4" fmla="val 64977"/>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solidFill>
                  <a:schemeClr val="tx2">
                    <a:lumMod val="40000"/>
                    <a:lumOff val="60000"/>
                  </a:schemeClr>
                </a:solidFill>
              </a:ln>
              <a:solidFill>
                <a:schemeClr val="tx2">
                  <a:lumMod val="40000"/>
                  <a:lumOff val="60000"/>
                </a:schemeClr>
              </a:solidFill>
              <a:effectLst/>
              <a:latin typeface="Arial" charset="0"/>
            </a:endParaRPr>
          </a:p>
        </p:txBody>
      </p:sp>
      <p:grpSp>
        <p:nvGrpSpPr>
          <p:cNvPr id="58" name="Group 59"/>
          <p:cNvGrpSpPr>
            <a:grpSpLocks/>
          </p:cNvGrpSpPr>
          <p:nvPr/>
        </p:nvGrpSpPr>
        <p:grpSpPr bwMode="auto">
          <a:xfrm rot="10800000" flipV="1">
            <a:off x="6411857" y="211132"/>
            <a:ext cx="5144919" cy="6134152"/>
            <a:chOff x="-576" y="1104"/>
            <a:chExt cx="2791" cy="2791"/>
          </a:xfrm>
        </p:grpSpPr>
        <p:sp>
          <p:nvSpPr>
            <p:cNvPr id="59" name="AutoShape 5"/>
            <p:cNvSpPr>
              <a:spLocks noChangeArrowheads="1"/>
            </p:cNvSpPr>
            <p:nvPr/>
          </p:nvSpPr>
          <p:spPr bwMode="gray">
            <a:xfrm rot="5400000">
              <a:off x="-576" y="1104"/>
              <a:ext cx="2791" cy="2791"/>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0">
              <a:gsLst>
                <a:gs pos="0">
                  <a:schemeClr val="bg1"/>
                </a:gs>
                <a:gs pos="100000">
                  <a:srgbClr val="00CC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60" name="AutoShape 13"/>
            <p:cNvSpPr>
              <a:spLocks noChangeArrowheads="1"/>
            </p:cNvSpPr>
            <p:nvPr/>
          </p:nvSpPr>
          <p:spPr bwMode="ltGray">
            <a:xfrm rot="5400000">
              <a:off x="-425" y="1310"/>
              <a:ext cx="2374" cy="2373"/>
            </a:xfrm>
            <a:custGeom>
              <a:avLst/>
              <a:gdLst>
                <a:gd name="G0" fmla="+- 744 0 0"/>
                <a:gd name="G1" fmla="+- 11756105 0 0"/>
                <a:gd name="G2" fmla="+- 0 0 11756105"/>
                <a:gd name="T0" fmla="*/ 0 256 1"/>
                <a:gd name="T1" fmla="*/ 180 256 1"/>
                <a:gd name="G3" fmla="+- 11756105 T0 T1"/>
                <a:gd name="T2" fmla="*/ 0 256 1"/>
                <a:gd name="T3" fmla="*/ 90 256 1"/>
                <a:gd name="G4" fmla="+- 11756105 T2 T3"/>
                <a:gd name="G5" fmla="*/ G4 2 1"/>
                <a:gd name="T4" fmla="*/ 90 256 1"/>
                <a:gd name="T5" fmla="*/ 0 256 1"/>
                <a:gd name="G6" fmla="+- 11756105 T4 T5"/>
                <a:gd name="G7" fmla="*/ G6 2 1"/>
                <a:gd name="G8" fmla="abs 1175610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4"/>
                <a:gd name="G18" fmla="*/ 744 1 2"/>
                <a:gd name="G19" fmla="+- G18 5400 0"/>
                <a:gd name="G20" fmla="cos G19 11756105"/>
                <a:gd name="G21" fmla="sin G19 11756105"/>
                <a:gd name="G22" fmla="+- G20 10800 0"/>
                <a:gd name="G23" fmla="+- G21 10800 0"/>
                <a:gd name="G24" fmla="+- 10800 0 G20"/>
                <a:gd name="G25" fmla="+- 744 10800 0"/>
                <a:gd name="G26" fmla="?: G9 G17 G25"/>
                <a:gd name="G27" fmla="?: G9 0 21600"/>
                <a:gd name="G28" fmla="cos 10800 11756105"/>
                <a:gd name="G29" fmla="sin 10800 11756105"/>
                <a:gd name="G30" fmla="sin 744 11756105"/>
                <a:gd name="G31" fmla="+- G28 10800 0"/>
                <a:gd name="G32" fmla="+- G29 10800 0"/>
                <a:gd name="G33" fmla="+- G30 10800 0"/>
                <a:gd name="G34" fmla="?: G4 0 G31"/>
                <a:gd name="G35" fmla="?: 11756105 G34 0"/>
                <a:gd name="G36" fmla="?: G6 G35 G31"/>
                <a:gd name="G37" fmla="+- 21600 0 G36"/>
                <a:gd name="G38" fmla="?: G4 0 G33"/>
                <a:gd name="G39" fmla="?: 11756105 G38 G32"/>
                <a:gd name="G40" fmla="?: G6 G39 0"/>
                <a:gd name="G41" fmla="?: G4 G32 21600"/>
                <a:gd name="G42" fmla="?: G6 G41 G33"/>
                <a:gd name="T12" fmla="*/ 10800 w 21600"/>
                <a:gd name="T13" fmla="*/ 0 h 21600"/>
                <a:gd name="T14" fmla="*/ 5028 w 21600"/>
                <a:gd name="T15" fmla="*/ 10862 h 21600"/>
                <a:gd name="T16" fmla="*/ 10800 w 21600"/>
                <a:gd name="T17" fmla="*/ 10056 h 21600"/>
                <a:gd name="T18" fmla="*/ 16572 w 21600"/>
                <a:gd name="T19" fmla="*/ 1086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3"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0" y="10838"/>
                    <a:pt x="0" y="10877"/>
                    <a:pt x="0" y="10916"/>
                  </a:cubicBezTo>
                  <a:close/>
                </a:path>
              </a:pathLst>
            </a:custGeom>
            <a:gradFill rotWithShape="0">
              <a:gsLst>
                <a:gs pos="0">
                  <a:schemeClr val="bg1"/>
                </a:gs>
                <a:gs pos="100000">
                  <a:srgbClr val="0099FF"/>
                </a:gs>
              </a:gsLst>
              <a:lin ang="0" scaled="1"/>
            </a:gradFill>
            <a:ln w="9525" algn="ctr">
              <a:solidFill>
                <a:schemeClr val="bg1">
                  <a:lumMod val="40000"/>
                  <a:lumOff val="60000"/>
                </a:schemeClr>
              </a:solidFill>
              <a:miter lim="800000"/>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61" name="Text Box 42"/>
            <p:cNvSpPr txBox="1">
              <a:spLocks noChangeArrowheads="1"/>
            </p:cNvSpPr>
            <p:nvPr/>
          </p:nvSpPr>
          <p:spPr bwMode="auto">
            <a:xfrm>
              <a:off x="820" y="2233"/>
              <a:ext cx="1115" cy="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a-IR" sz="3600" b="1" dirty="0" smtClean="0">
                  <a:solidFill>
                    <a:srgbClr val="7030A0"/>
                  </a:solidFill>
                  <a:effectLst>
                    <a:outerShdw blurRad="38100" dist="38100" dir="2700000" algn="tl">
                      <a:srgbClr val="000000"/>
                    </a:outerShdw>
                  </a:effectLst>
                  <a:cs typeface="Sultan bold" pitchFamily="2" charset="-78"/>
                </a:rPr>
                <a:t>ماهيت يزيد</a:t>
              </a:r>
            </a:p>
            <a:p>
              <a:pPr algn="ctr"/>
              <a:r>
                <a:rPr lang="fa-IR" sz="3600" b="1" dirty="0" smtClean="0">
                  <a:solidFill>
                    <a:srgbClr val="7030A0"/>
                  </a:solidFill>
                  <a:effectLst>
                    <a:outerShdw blurRad="38100" dist="38100" dir="2700000" algn="tl">
                      <a:srgbClr val="000000"/>
                    </a:outerShdw>
                  </a:effectLst>
                  <a:cs typeface="Sultan bold" pitchFamily="2" charset="-78"/>
                </a:rPr>
                <a:t>فاجر </a:t>
              </a:r>
              <a:endParaRPr lang="en-US" sz="3600" b="1" dirty="0">
                <a:solidFill>
                  <a:srgbClr val="7030A0"/>
                </a:solidFill>
                <a:effectLst>
                  <a:outerShdw blurRad="38100" dist="38100" dir="2700000" algn="tl">
                    <a:srgbClr val="000000"/>
                  </a:outerShdw>
                </a:effectLst>
                <a:cs typeface="Sultan bold" pitchFamily="2" charset="-78"/>
              </a:endParaRPr>
            </a:p>
          </p:txBody>
        </p:sp>
        <p:sp>
          <p:nvSpPr>
            <p:cNvPr id="101" name="Oval 19"/>
            <p:cNvSpPr>
              <a:spLocks noChangeArrowheads="1"/>
            </p:cNvSpPr>
            <p:nvPr/>
          </p:nvSpPr>
          <p:spPr bwMode="gray">
            <a:xfrm>
              <a:off x="1994" y="1954"/>
              <a:ext cx="159" cy="159"/>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92" name="Oval 11"/>
            <p:cNvSpPr>
              <a:spLocks noChangeArrowheads="1"/>
            </p:cNvSpPr>
            <p:nvPr/>
          </p:nvSpPr>
          <p:spPr bwMode="gray">
            <a:xfrm>
              <a:off x="2045" y="2415"/>
              <a:ext cx="159" cy="159"/>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grpSp>
      <p:pic>
        <p:nvPicPr>
          <p:cNvPr id="2" name="Picture 1">
            <a:hlinkClick r:id="rId3" action="ppaction://hlinksldjump"/>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57337" y="6051457"/>
            <a:ext cx="787071" cy="787071"/>
          </a:xfrm>
          <a:prstGeom prst="rect">
            <a:avLst/>
          </a:prstGeom>
        </p:spPr>
      </p:pic>
      <p:sp>
        <p:nvSpPr>
          <p:cNvPr id="133" name="Oval 37"/>
          <p:cNvSpPr>
            <a:spLocks noChangeArrowheads="1"/>
          </p:cNvSpPr>
          <p:nvPr/>
        </p:nvSpPr>
        <p:spPr bwMode="gray">
          <a:xfrm rot="10800000" flipV="1">
            <a:off x="6198082" y="4646942"/>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34" name="Oval 39"/>
          <p:cNvSpPr>
            <a:spLocks noChangeArrowheads="1"/>
          </p:cNvSpPr>
          <p:nvPr/>
        </p:nvSpPr>
        <p:spPr bwMode="gray">
          <a:xfrm rot="10800000" flipV="1">
            <a:off x="6264363" y="4718950"/>
            <a:ext cx="467877"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7</a:t>
            </a:r>
            <a:endParaRPr lang="en-US" dirty="0"/>
          </a:p>
        </p:txBody>
      </p:sp>
      <p:sp>
        <p:nvSpPr>
          <p:cNvPr id="54" name="Oval 37"/>
          <p:cNvSpPr>
            <a:spLocks noChangeArrowheads="1"/>
          </p:cNvSpPr>
          <p:nvPr/>
        </p:nvSpPr>
        <p:spPr bwMode="gray">
          <a:xfrm rot="10800000" flipV="1">
            <a:off x="6414106" y="5295014"/>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55" name="Oval 39"/>
          <p:cNvSpPr>
            <a:spLocks noChangeArrowheads="1"/>
          </p:cNvSpPr>
          <p:nvPr/>
        </p:nvSpPr>
        <p:spPr bwMode="gray">
          <a:xfrm rot="10800000" flipV="1">
            <a:off x="6480387" y="5367022"/>
            <a:ext cx="467877"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8</a:t>
            </a:r>
            <a:endParaRPr lang="en-US" dirty="0"/>
          </a:p>
        </p:txBody>
      </p:sp>
      <p:sp>
        <p:nvSpPr>
          <p:cNvPr id="75" name="Oval 37"/>
          <p:cNvSpPr>
            <a:spLocks noChangeArrowheads="1"/>
          </p:cNvSpPr>
          <p:nvPr/>
        </p:nvSpPr>
        <p:spPr bwMode="gray">
          <a:xfrm rot="10800000" flipV="1">
            <a:off x="6660232" y="188641"/>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81" name="Oval 39"/>
          <p:cNvSpPr>
            <a:spLocks noChangeArrowheads="1"/>
          </p:cNvSpPr>
          <p:nvPr/>
        </p:nvSpPr>
        <p:spPr bwMode="gray">
          <a:xfrm rot="10800000" flipV="1">
            <a:off x="6726513" y="260649"/>
            <a:ext cx="467877"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1</a:t>
            </a:r>
            <a:endParaRPr lang="en-US" dirty="0"/>
          </a:p>
        </p:txBody>
      </p:sp>
      <p:sp>
        <p:nvSpPr>
          <p:cNvPr id="83" name="Oval 37"/>
          <p:cNvSpPr>
            <a:spLocks noChangeArrowheads="1"/>
          </p:cNvSpPr>
          <p:nvPr/>
        </p:nvSpPr>
        <p:spPr bwMode="gray">
          <a:xfrm rot="10800000" flipV="1">
            <a:off x="6228184" y="1052737"/>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84" name="Oval 39"/>
          <p:cNvSpPr>
            <a:spLocks noChangeArrowheads="1"/>
          </p:cNvSpPr>
          <p:nvPr/>
        </p:nvSpPr>
        <p:spPr bwMode="gray">
          <a:xfrm rot="10800000" flipV="1">
            <a:off x="6294465" y="1124745"/>
            <a:ext cx="467877"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2</a:t>
            </a:r>
            <a:endParaRPr lang="en-US" dirty="0"/>
          </a:p>
        </p:txBody>
      </p:sp>
      <p:sp>
        <p:nvSpPr>
          <p:cNvPr id="90" name="Oval 37"/>
          <p:cNvSpPr>
            <a:spLocks noChangeArrowheads="1"/>
          </p:cNvSpPr>
          <p:nvPr/>
        </p:nvSpPr>
        <p:spPr bwMode="gray">
          <a:xfrm rot="10800000" flipV="1">
            <a:off x="5982058" y="1838631"/>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93" name="Oval 39"/>
          <p:cNvSpPr>
            <a:spLocks noChangeArrowheads="1"/>
          </p:cNvSpPr>
          <p:nvPr/>
        </p:nvSpPr>
        <p:spPr bwMode="gray">
          <a:xfrm rot="10800000" flipV="1">
            <a:off x="6048339" y="1910639"/>
            <a:ext cx="467877"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3</a:t>
            </a:r>
            <a:endParaRPr lang="en-US" dirty="0"/>
          </a:p>
        </p:txBody>
      </p:sp>
      <p:sp>
        <p:nvSpPr>
          <p:cNvPr id="99" name="Oval 37"/>
          <p:cNvSpPr>
            <a:spLocks noChangeArrowheads="1"/>
          </p:cNvSpPr>
          <p:nvPr/>
        </p:nvSpPr>
        <p:spPr bwMode="gray">
          <a:xfrm rot="10800000" flipV="1">
            <a:off x="5910050" y="2492896"/>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02" name="Oval 39"/>
          <p:cNvSpPr>
            <a:spLocks noChangeArrowheads="1"/>
          </p:cNvSpPr>
          <p:nvPr/>
        </p:nvSpPr>
        <p:spPr bwMode="gray">
          <a:xfrm rot="10800000" flipV="1">
            <a:off x="5976331" y="2564904"/>
            <a:ext cx="467877"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4</a:t>
            </a:r>
            <a:endParaRPr lang="en-US" dirty="0"/>
          </a:p>
        </p:txBody>
      </p:sp>
      <p:sp>
        <p:nvSpPr>
          <p:cNvPr id="108" name="Oval 37"/>
          <p:cNvSpPr>
            <a:spLocks noChangeArrowheads="1"/>
          </p:cNvSpPr>
          <p:nvPr/>
        </p:nvSpPr>
        <p:spPr bwMode="gray">
          <a:xfrm rot="10800000" flipV="1">
            <a:off x="5940153" y="3212976"/>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10" name="Oval 39"/>
          <p:cNvSpPr>
            <a:spLocks noChangeArrowheads="1"/>
          </p:cNvSpPr>
          <p:nvPr/>
        </p:nvSpPr>
        <p:spPr bwMode="gray">
          <a:xfrm rot="10800000" flipV="1">
            <a:off x="6006434" y="3284984"/>
            <a:ext cx="467877"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5</a:t>
            </a:r>
            <a:endParaRPr lang="en-US" dirty="0"/>
          </a:p>
        </p:txBody>
      </p:sp>
      <p:sp>
        <p:nvSpPr>
          <p:cNvPr id="111" name="Oval 37"/>
          <p:cNvSpPr>
            <a:spLocks noChangeArrowheads="1"/>
          </p:cNvSpPr>
          <p:nvPr/>
        </p:nvSpPr>
        <p:spPr bwMode="gray">
          <a:xfrm rot="10800000" flipV="1">
            <a:off x="5940153" y="3933056"/>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12" name="Oval 39"/>
          <p:cNvSpPr>
            <a:spLocks noChangeArrowheads="1"/>
          </p:cNvSpPr>
          <p:nvPr/>
        </p:nvSpPr>
        <p:spPr bwMode="gray">
          <a:xfrm rot="10800000" flipV="1">
            <a:off x="6006434" y="4005064"/>
            <a:ext cx="467877"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6</a:t>
            </a:r>
            <a:endParaRPr lang="en-US" dirty="0"/>
          </a:p>
        </p:txBody>
      </p:sp>
      <p:sp>
        <p:nvSpPr>
          <p:cNvPr id="46" name="AutoShape 28">
            <a:hlinkClick r:id="rId5" action="ppaction://hlinksldjump"/>
          </p:cNvPr>
          <p:cNvSpPr>
            <a:spLocks noChangeArrowheads="1"/>
          </p:cNvSpPr>
          <p:nvPr/>
        </p:nvSpPr>
        <p:spPr bwMode="gray">
          <a:xfrm rot="10800000" flipV="1">
            <a:off x="827584" y="148717"/>
            <a:ext cx="5775837"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يزيد الخمور الفاسق المأبون في فرجه</a:t>
            </a:r>
            <a:endParaRPr lang="en-US"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47" name="AutoShape 28">
            <a:hlinkClick r:id="rId6" action="ppaction://hlinksldjump"/>
          </p:cNvPr>
          <p:cNvSpPr>
            <a:spLocks noChangeArrowheads="1"/>
          </p:cNvSpPr>
          <p:nvPr/>
        </p:nvSpPr>
        <p:spPr bwMode="gray">
          <a:xfrm rot="10800000" flipV="1">
            <a:off x="395536" y="1000132"/>
            <a:ext cx="5775837"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يزيد ينكح الأمهات والأخوات </a:t>
            </a:r>
            <a:endParaRPr lang="en-US"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48" name="AutoShape 28">
            <a:hlinkClick r:id="rId7" action="ppaction://hlinksldjump"/>
          </p:cNvPr>
          <p:cNvSpPr>
            <a:spLocks noChangeArrowheads="1"/>
          </p:cNvSpPr>
          <p:nvPr/>
        </p:nvSpPr>
        <p:spPr bwMode="gray">
          <a:xfrm rot="10800000" flipV="1">
            <a:off x="164315" y="1808263"/>
            <a:ext cx="5775837"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كان ناصبيا يتناول المسكر</a:t>
            </a:r>
            <a:endParaRPr lang="en-US"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49" name="AutoShape 28">
            <a:hlinkClick r:id="rId8" action="ppaction://hlinksldjump"/>
          </p:cNvPr>
          <p:cNvSpPr>
            <a:spLocks noChangeArrowheads="1"/>
          </p:cNvSpPr>
          <p:nvPr/>
        </p:nvSpPr>
        <p:spPr bwMode="gray">
          <a:xfrm rot="10800000" flipV="1">
            <a:off x="107504" y="2544384"/>
            <a:ext cx="5775837"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30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أمر يزيد بقتل أهل المدينة وإباحة نسائهم</a:t>
            </a:r>
            <a:endParaRPr lang="en-US" sz="30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50" name="AutoShape 28">
            <a:hlinkClick r:id="rId9" action="ppaction://hlinksldjump"/>
          </p:cNvPr>
          <p:cNvSpPr>
            <a:spLocks noChangeArrowheads="1"/>
          </p:cNvSpPr>
          <p:nvPr/>
        </p:nvSpPr>
        <p:spPr bwMode="gray">
          <a:xfrm rot="10800000" flipV="1">
            <a:off x="107505" y="3332964"/>
            <a:ext cx="5775837" cy="571515"/>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بأمر يزيد افتض بالمدينة ألف إمرأة</a:t>
            </a:r>
            <a:endParaRPr lang="en-US"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51" name="AutoShape 28">
            <a:hlinkClick r:id="rId10" action="ppaction://hlinksldjump"/>
          </p:cNvPr>
          <p:cNvSpPr>
            <a:spLocks noChangeArrowheads="1"/>
          </p:cNvSpPr>
          <p:nvPr/>
        </p:nvSpPr>
        <p:spPr bwMode="gray">
          <a:xfrm rot="10800000" flipV="1">
            <a:off x="107505" y="4033494"/>
            <a:ext cx="5775837" cy="571515"/>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بأمر يزيد حبلت ألف إمرأة بغير زوج</a:t>
            </a:r>
            <a:endParaRPr lang="en-US"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52" name="AutoShape 28">
            <a:hlinkClick r:id="rId3" action="ppaction://hlinksldjump"/>
          </p:cNvPr>
          <p:cNvSpPr>
            <a:spLocks noChangeArrowheads="1"/>
          </p:cNvSpPr>
          <p:nvPr/>
        </p:nvSpPr>
        <p:spPr bwMode="gray">
          <a:xfrm rot="10800000" flipV="1">
            <a:off x="348255" y="4725144"/>
            <a:ext cx="5775837" cy="571515"/>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من أحدث بالمدينة فعليه لعنة الله</a:t>
            </a:r>
            <a:endParaRPr lang="en-US"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53" name="AutoShape 28">
            <a:hlinkClick r:id="rId11" action="ppaction://hlinksldjump"/>
          </p:cNvPr>
          <p:cNvSpPr>
            <a:spLocks noChangeArrowheads="1"/>
          </p:cNvSpPr>
          <p:nvPr/>
        </p:nvSpPr>
        <p:spPr bwMode="gray">
          <a:xfrm rot="10800000" flipV="1">
            <a:off x="611561" y="5389258"/>
            <a:ext cx="5775837" cy="571515"/>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فعل بأهل المدينة ما فعل وقتل الحسين</a:t>
            </a:r>
            <a:endParaRPr lang="en-US"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34" name="Right Arrow 33">
            <a:hlinkClick r:id="rId12" action="ppaction://hlinksldjump"/>
          </p:cNvPr>
          <p:cNvSpPr/>
          <p:nvPr/>
        </p:nvSpPr>
        <p:spPr>
          <a:xfrm>
            <a:off x="-108520" y="-891480"/>
            <a:ext cx="978408" cy="484633"/>
          </a:xfrm>
          <a:prstGeom prst="rightArrow">
            <a:avLst/>
          </a:prstGeom>
          <a:gradFill>
            <a:gsLst>
              <a:gs pos="0">
                <a:srgbClr val="000082"/>
              </a:gs>
              <a:gs pos="30000">
                <a:srgbClr val="66008F"/>
              </a:gs>
              <a:gs pos="64999">
                <a:srgbClr val="BA0066"/>
              </a:gs>
              <a:gs pos="89999">
                <a:srgbClr val="FF0000"/>
              </a:gs>
              <a:gs pos="100000">
                <a:srgbClr val="FF8200"/>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666021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afterEffect">
                                  <p:stCondLst>
                                    <p:cond delay="500"/>
                                  </p:stCondLst>
                                  <p:childTnLst>
                                    <p:animEffect transition="out" filter="fade">
                                      <p:cBhvr>
                                        <p:cTn id="6" dur="1000" tmFilter="0, 0; .2, .5; .8, .5; 1, 0"/>
                                        <p:tgtEl>
                                          <p:spTgt spid="34"/>
                                        </p:tgtEl>
                                      </p:cBhvr>
                                    </p:animEffect>
                                    <p:animScale>
                                      <p:cBhvr>
                                        <p:cTn id="7" dur="500" autoRev="1" fill="hold"/>
                                        <p:tgtEl>
                                          <p:spTgt spid="3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fa-IR"/>
          </a:p>
        </p:txBody>
      </p:sp>
      <p:pic>
        <p:nvPicPr>
          <p:cNvPr id="23554" name="Picture 2" descr="C:\Users\YA HEYDAR\Desktop\سراب 43\یزید مأبون بود، البیان و التبیین، جاحظ،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47664" y="-171400"/>
            <a:ext cx="6192688" cy="6845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794791"/>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Text Placeholder 2"/>
          <p:cNvSpPr>
            <a:spLocks noGrp="1"/>
          </p:cNvSpPr>
          <p:nvPr>
            <p:ph type="body" idx="1"/>
          </p:nvPr>
        </p:nvSpPr>
        <p:spPr/>
        <p:txBody>
          <a:bodyPr/>
          <a:lstStyle/>
          <a:p>
            <a:endParaRPr lang="fa-IR"/>
          </a:p>
        </p:txBody>
      </p:sp>
      <p:pic>
        <p:nvPicPr>
          <p:cNvPr id="24578" name="Picture 2" descr="C:\Users\YA HEYDAR\Desktop\سراب 43\یزید مأبون بود، البیان و التبیین، جاحظ، ج2، ص 123.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79712" y="-92767"/>
            <a:ext cx="4824536" cy="6950768"/>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a:hlinkClick r:id="rId4" action="ppaction://hlinksldjump"/>
          </p:cNvPr>
          <p:cNvSpPr/>
          <p:nvPr/>
        </p:nvSpPr>
        <p:spPr>
          <a:xfrm>
            <a:off x="35496" y="44624"/>
            <a:ext cx="889462" cy="440575"/>
          </a:xfrm>
          <a:prstGeom prst="rightArrow">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79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4578"/>
                                        </p:tgtEl>
                                      </p:cBhvr>
                                      <p:by x="150000" y="150000"/>
                                    </p:animScale>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24578"/>
                                        </p:tgtEl>
                                      </p:cBhvr>
                                      <p:by x="150000" y="150000"/>
                                    </p:animScale>
                                  </p:childTnLst>
                                </p:cTn>
                              </p:par>
                            </p:childTnLst>
                          </p:cTn>
                        </p:par>
                        <p:par>
                          <p:cTn id="10" fill="hold">
                            <p:stCondLst>
                              <p:cond delay="4000"/>
                            </p:stCondLst>
                            <p:childTnLst>
                              <p:par>
                                <p:cTn id="11" presetID="26" presetClass="emph" presetSubtype="0" repeatCount="indefinite" fill="hold" grpId="0" nodeType="afterEffect">
                                  <p:stCondLst>
                                    <p:cond delay="500"/>
                                  </p:stCondLst>
                                  <p:childTnLst>
                                    <p:animEffect transition="out" filter="fade">
                                      <p:cBhvr>
                                        <p:cTn id="12" dur="2000" tmFilter="0, 0; .2, .5; .8, .5; 1, 0"/>
                                        <p:tgtEl>
                                          <p:spTgt spid="5"/>
                                        </p:tgtEl>
                                      </p:cBhvr>
                                    </p:animEffect>
                                    <p:animScale>
                                      <p:cBhvr>
                                        <p:cTn id="13" dur="10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C:\Users\YA HEYDAR\Desktop\سراب 43\یزید با مادر و خواهر خود زنا می کرد، الطبقالت الکبیر ، ابن سعد،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47664" y="-387424"/>
            <a:ext cx="615235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33687"/>
      </p:ext>
    </p:extLst>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YA HEYDAR\Desktop\سراب 43\یزید با مادر و خواهر خود زنا می کرد، الطبقالت الکبیر ، ابن سعد، ج7، ص70.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47664" y="-62858"/>
            <a:ext cx="5902994" cy="6920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31575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 0 L 0 0.25 E" pathEditMode="relative" ptsTypes="">
                                      <p:cBhvr>
                                        <p:cTn id="6" dur="2000" fill="hold"/>
                                        <p:tgtEl>
                                          <p:spTgt spid="22530"/>
                                        </p:tgtEl>
                                        <p:attrNameLst>
                                          <p:attrName>ppt_x</p:attrName>
                                          <p:attrName>ppt_y</p:attrName>
                                        </p:attrNameLst>
                                      </p:cBhvr>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2253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YA HEYDAR\Desktop\سراب 44\یزید در گناه کردن اسراف می کرد، تاریخ الخلفا، سیوطی ، جلد .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03648" y="-322412"/>
            <a:ext cx="6228754" cy="684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040456"/>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YA HEYDAR\Desktop\سراب 44\یزید در گناه کردن اسراف می کرد، تاریخ الخلفا، سیوطی ، ص 167.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47664" y="0"/>
            <a:ext cx="604867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hlinkClick r:id="rId4" action="ppaction://hlinksldjump"/>
          </p:cNvPr>
          <p:cNvSpPr/>
          <p:nvPr/>
        </p:nvSpPr>
        <p:spPr>
          <a:xfrm>
            <a:off x="35496" y="44624"/>
            <a:ext cx="889462" cy="440575"/>
          </a:xfrm>
          <a:prstGeom prst="rightArrow">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058335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 0 L 0 -0.27292 " pathEditMode="relative" rAng="0" ptsTypes="AA">
                                      <p:cBhvr>
                                        <p:cTn id="6" dur="2000" fill="hold"/>
                                        <p:tgtEl>
                                          <p:spTgt spid="5122"/>
                                        </p:tgtEl>
                                        <p:attrNameLst>
                                          <p:attrName>ppt_x</p:attrName>
                                          <p:attrName>ppt_y</p:attrName>
                                        </p:attrNameLst>
                                      </p:cBhvr>
                                      <p:rCtr x="0" y="-13657"/>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5122"/>
                                        </p:tgtEl>
                                      </p:cBhvr>
                                      <p:by x="150000" y="150000"/>
                                    </p:animScale>
                                  </p:childTnLst>
                                </p:cTn>
                              </p:par>
                            </p:childTnLst>
                          </p:cTn>
                        </p:par>
                        <p:par>
                          <p:cTn id="10" fill="hold">
                            <p:stCondLst>
                              <p:cond delay="4000"/>
                            </p:stCondLst>
                            <p:childTnLst>
                              <p:par>
                                <p:cTn id="11" presetID="26" presetClass="emph" presetSubtype="0" repeatCount="indefinite" fill="hold" grpId="0" nodeType="afterEffect">
                                  <p:stCondLst>
                                    <p:cond delay="500"/>
                                  </p:stCondLst>
                                  <p:childTnLst>
                                    <p:animEffect transition="out" filter="fade">
                                      <p:cBhvr>
                                        <p:cTn id="12" dur="2000" tmFilter="0, 0; .2, .5; .8, .5; 1, 0"/>
                                        <p:tgtEl>
                                          <p:spTgt spid="3"/>
                                        </p:tgtEl>
                                      </p:cBhvr>
                                    </p:animEffect>
                                    <p:animScale>
                                      <p:cBhvr>
                                        <p:cTn id="13" dur="10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YA HEYDAR\Desktop\سراب 44\یزید شرابخوار بود، سیر اعلام النبلاء،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91680" y="31998"/>
            <a:ext cx="5638204" cy="642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545829"/>
      </p:ext>
    </p:extLst>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YA HEYDAR\Desktop\سراب 44\یزید شرابخوار بود، سیر اعلام النبلاء، ج4، ص37.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91680" y="-27384"/>
            <a:ext cx="5760640" cy="6885384"/>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hlinkClick r:id="rId4" action="ppaction://hlinksldjump"/>
          </p:cNvPr>
          <p:cNvSpPr/>
          <p:nvPr/>
        </p:nvSpPr>
        <p:spPr>
          <a:xfrm>
            <a:off x="35496" y="44624"/>
            <a:ext cx="889462" cy="440575"/>
          </a:xfrm>
          <a:prstGeom prst="rightArrow">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788195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 0 L 0 -0.25 E" pathEditMode="relative" ptsTypes="">
                                      <p:cBhvr>
                                        <p:cTn id="6" dur="2000" fill="hold"/>
                                        <p:tgtEl>
                                          <p:spTgt spid="3074"/>
                                        </p:tgtEl>
                                        <p:attrNameLst>
                                          <p:attrName>ppt_x</p:attrName>
                                          <p:attrName>ppt_y</p:attrName>
                                        </p:attrNameLst>
                                      </p:cBhvr>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3074"/>
                                        </p:tgtEl>
                                      </p:cBhvr>
                                      <p:by x="150000" y="150000"/>
                                    </p:animScale>
                                  </p:childTnLst>
                                </p:cTn>
                              </p:par>
                            </p:childTnLst>
                          </p:cTn>
                        </p:par>
                        <p:par>
                          <p:cTn id="10" fill="hold">
                            <p:stCondLst>
                              <p:cond delay="4000"/>
                            </p:stCondLst>
                            <p:childTnLst>
                              <p:par>
                                <p:cTn id="11" presetID="26" presetClass="emph" presetSubtype="0" repeatCount="indefinite" fill="hold" grpId="0" nodeType="afterEffect">
                                  <p:stCondLst>
                                    <p:cond delay="500"/>
                                  </p:stCondLst>
                                  <p:childTnLst>
                                    <p:animEffect transition="out" filter="fade">
                                      <p:cBhvr>
                                        <p:cTn id="12" dur="2000" tmFilter="0, 0; .2, .5; .8, .5; 1, 0"/>
                                        <p:tgtEl>
                                          <p:spTgt spid="3"/>
                                        </p:tgtEl>
                                      </p:cBhvr>
                                    </p:animEffect>
                                    <p:animScale>
                                      <p:cBhvr>
                                        <p:cTn id="13" dur="10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YA HEYDAR\Desktop\سراب 43\مسلم بن عقبه به دستور یزید سه روز ناموس مردم مدینه را مباح کرد، البدایة والنهایة،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63688" y="1"/>
            <a:ext cx="554461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129392"/>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YA HEYDAR\Desktop\سراب 43\مسلم بن عقبه به دستور یزید سه روز ناموس مردم مدینه را مباح کرد، البدایة والنهایة، ج11، ص616.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12379" y="-27384"/>
            <a:ext cx="5983957" cy="688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03276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2.22222E-6 3.33333E-6 L -2.22222E-6 -0.22894 " pathEditMode="relative" rAng="0" ptsTypes="AA">
                                      <p:cBhvr>
                                        <p:cTn id="6" dur="2000" fill="hold"/>
                                        <p:tgtEl>
                                          <p:spTgt spid="28674"/>
                                        </p:tgtEl>
                                        <p:attrNameLst>
                                          <p:attrName>ppt_x</p:attrName>
                                          <p:attrName>ppt_y</p:attrName>
                                        </p:attrNameLst>
                                      </p:cBhvr>
                                      <p:rCtr x="0" y="-11458"/>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286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ction="ppaction://hlinksldjump"/>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8" y="5978754"/>
            <a:ext cx="787071" cy="787071"/>
          </a:xfrm>
          <a:prstGeom prst="rect">
            <a:avLst/>
          </a:prstGeom>
        </p:spPr>
      </p:pic>
      <p:sp>
        <p:nvSpPr>
          <p:cNvPr id="45" name="AutoShape 28">
            <a:hlinkClick r:id="rId5" action="ppaction://hlinksldjump"/>
          </p:cNvPr>
          <p:cNvSpPr>
            <a:spLocks noChangeArrowheads="1"/>
          </p:cNvSpPr>
          <p:nvPr/>
        </p:nvSpPr>
        <p:spPr bwMode="gray">
          <a:xfrm rot="10800000" flipV="1">
            <a:off x="876555" y="292733"/>
            <a:ext cx="5775837"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r"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ابن تيميه: يزيد لم يأمر </a:t>
            </a:r>
            <a:r>
              <a:rPr lang="fa-IR" sz="3200" b="1" spc="50" dirty="0" smtClean="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بقتله</a:t>
            </a:r>
            <a:endParaRPr lang="en-US" sz="3200" dirty="0"/>
          </a:p>
        </p:txBody>
      </p:sp>
      <p:sp>
        <p:nvSpPr>
          <p:cNvPr id="46" name="AutoShape 28">
            <a:hlinkClick r:id="rId6" action="ppaction://hlinksldjump"/>
          </p:cNvPr>
          <p:cNvSpPr>
            <a:spLocks noChangeArrowheads="1"/>
          </p:cNvSpPr>
          <p:nvPr/>
        </p:nvSpPr>
        <p:spPr bwMode="gray">
          <a:xfrm rot="10800000" flipV="1">
            <a:off x="395536" y="1072140"/>
            <a:ext cx="5775837"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rtl="1"/>
            <a:r>
              <a:rPr lang="fa-IR" sz="3200" dirty="0" smtClean="0"/>
              <a:t>  </a:t>
            </a:r>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ابن اثير: عبيد الله: أمرني يزيد بقتله أو قتلي</a:t>
            </a:r>
            <a:endParaRPr lang="en-US"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47" name="AutoShape 28">
            <a:hlinkClick r:id="rId7" action="ppaction://hlinksldjump"/>
          </p:cNvPr>
          <p:cNvSpPr>
            <a:spLocks noChangeArrowheads="1"/>
          </p:cNvSpPr>
          <p:nvPr/>
        </p:nvSpPr>
        <p:spPr bwMode="gray">
          <a:xfrm rot="10800000" flipV="1">
            <a:off x="179512" y="2080252"/>
            <a:ext cx="5775837"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ذهبي: فعل بأهل المدينة ما فعل وقتل الحسين </a:t>
            </a:r>
            <a:endParaRPr lang="en-US"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48" name="AutoShape 28">
            <a:hlinkClick r:id="rId8" action="ppaction://hlinksldjump"/>
          </p:cNvPr>
          <p:cNvSpPr>
            <a:spLocks noChangeArrowheads="1"/>
          </p:cNvSpPr>
          <p:nvPr/>
        </p:nvSpPr>
        <p:spPr bwMode="gray">
          <a:xfrm rot="10800000" flipV="1">
            <a:off x="92307" y="3016356"/>
            <a:ext cx="5775837"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30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تفتازاني: رضي يزيد بقتل الحسين متواتر</a:t>
            </a:r>
            <a:endParaRPr lang="en-US" sz="30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49" name="AutoShape 28">
            <a:hlinkClick r:id="rId9" action="ppaction://hlinksldjump"/>
          </p:cNvPr>
          <p:cNvSpPr>
            <a:spLocks noChangeArrowheads="1"/>
          </p:cNvSpPr>
          <p:nvPr/>
        </p:nvSpPr>
        <p:spPr bwMode="gray">
          <a:xfrm rot="10800000" flipV="1">
            <a:off x="107505" y="3952460"/>
            <a:ext cx="5775837"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ابن كثير: يزيد يطعن برأس الحسين بالقضيب</a:t>
            </a:r>
            <a:endParaRPr lang="en-US"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50" name="AutoShape 28">
            <a:hlinkClick r:id="rId10" action="ppaction://hlinksldjump"/>
          </p:cNvPr>
          <p:cNvSpPr>
            <a:spLocks noChangeArrowheads="1"/>
          </p:cNvSpPr>
          <p:nvPr/>
        </p:nvSpPr>
        <p:spPr bwMode="gray">
          <a:xfrm rot="10800000" flipV="1">
            <a:off x="467545" y="5013176"/>
            <a:ext cx="5775837"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3200" b="1" spc="50" dirty="0" smtClean="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ابن عابدين: </a:t>
            </a:r>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يزيد اكتحل بدم الحسين  (ع) </a:t>
            </a:r>
            <a:endParaRPr lang="en-US"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28" name="AutoShape 5"/>
          <p:cNvSpPr>
            <a:spLocks noChangeArrowheads="1"/>
          </p:cNvSpPr>
          <p:nvPr/>
        </p:nvSpPr>
        <p:spPr bwMode="gray">
          <a:xfrm rot="5400000" flipV="1">
            <a:off x="6342970" y="560147"/>
            <a:ext cx="5664787" cy="5353822"/>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0">
            <a:gsLst>
              <a:gs pos="0">
                <a:schemeClr val="bg1"/>
              </a:gs>
              <a:gs pos="100000">
                <a:srgbClr val="00CC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29" name="AutoShape 13"/>
          <p:cNvSpPr>
            <a:spLocks noChangeArrowheads="1"/>
          </p:cNvSpPr>
          <p:nvPr/>
        </p:nvSpPr>
        <p:spPr bwMode="ltGray">
          <a:xfrm rot="5400000" flipV="1">
            <a:off x="6460522" y="1011779"/>
            <a:ext cx="4915268" cy="4551996"/>
          </a:xfrm>
          <a:custGeom>
            <a:avLst/>
            <a:gdLst>
              <a:gd name="G0" fmla="+- 744 0 0"/>
              <a:gd name="G1" fmla="+- 11756105 0 0"/>
              <a:gd name="G2" fmla="+- 0 0 11756105"/>
              <a:gd name="T0" fmla="*/ 0 256 1"/>
              <a:gd name="T1" fmla="*/ 180 256 1"/>
              <a:gd name="G3" fmla="+- 11756105 T0 T1"/>
              <a:gd name="T2" fmla="*/ 0 256 1"/>
              <a:gd name="T3" fmla="*/ 90 256 1"/>
              <a:gd name="G4" fmla="+- 11756105 T2 T3"/>
              <a:gd name="G5" fmla="*/ G4 2 1"/>
              <a:gd name="T4" fmla="*/ 90 256 1"/>
              <a:gd name="T5" fmla="*/ 0 256 1"/>
              <a:gd name="G6" fmla="+- 11756105 T4 T5"/>
              <a:gd name="G7" fmla="*/ G6 2 1"/>
              <a:gd name="G8" fmla="abs 1175610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4"/>
              <a:gd name="G18" fmla="*/ 744 1 2"/>
              <a:gd name="G19" fmla="+- G18 5400 0"/>
              <a:gd name="G20" fmla="cos G19 11756105"/>
              <a:gd name="G21" fmla="sin G19 11756105"/>
              <a:gd name="G22" fmla="+- G20 10800 0"/>
              <a:gd name="G23" fmla="+- G21 10800 0"/>
              <a:gd name="G24" fmla="+- 10800 0 G20"/>
              <a:gd name="G25" fmla="+- 744 10800 0"/>
              <a:gd name="G26" fmla="?: G9 G17 G25"/>
              <a:gd name="G27" fmla="?: G9 0 21600"/>
              <a:gd name="G28" fmla="cos 10800 11756105"/>
              <a:gd name="G29" fmla="sin 10800 11756105"/>
              <a:gd name="G30" fmla="sin 744 11756105"/>
              <a:gd name="G31" fmla="+- G28 10800 0"/>
              <a:gd name="G32" fmla="+- G29 10800 0"/>
              <a:gd name="G33" fmla="+- G30 10800 0"/>
              <a:gd name="G34" fmla="?: G4 0 G31"/>
              <a:gd name="G35" fmla="?: 11756105 G34 0"/>
              <a:gd name="G36" fmla="?: G6 G35 G31"/>
              <a:gd name="G37" fmla="+- 21600 0 G36"/>
              <a:gd name="G38" fmla="?: G4 0 G33"/>
              <a:gd name="G39" fmla="?: 11756105 G38 G32"/>
              <a:gd name="G40" fmla="?: G6 G39 0"/>
              <a:gd name="G41" fmla="?: G4 G32 21600"/>
              <a:gd name="G42" fmla="?: G6 G41 G33"/>
              <a:gd name="T12" fmla="*/ 10800 w 21600"/>
              <a:gd name="T13" fmla="*/ 0 h 21600"/>
              <a:gd name="T14" fmla="*/ 5028 w 21600"/>
              <a:gd name="T15" fmla="*/ 10862 h 21600"/>
              <a:gd name="T16" fmla="*/ 10800 w 21600"/>
              <a:gd name="T17" fmla="*/ 10056 h 21600"/>
              <a:gd name="T18" fmla="*/ 16572 w 21600"/>
              <a:gd name="T19" fmla="*/ 1086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3"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0" y="10838"/>
                  <a:pt x="0" y="10877"/>
                  <a:pt x="0" y="10916"/>
                </a:cubicBezTo>
                <a:close/>
              </a:path>
            </a:pathLst>
          </a:custGeom>
          <a:gradFill rotWithShape="0">
            <a:gsLst>
              <a:gs pos="0">
                <a:schemeClr val="bg1"/>
              </a:gs>
              <a:gs pos="100000">
                <a:srgbClr val="0099FF"/>
              </a:gs>
            </a:gsLst>
            <a:lin ang="0" scaled="1"/>
          </a:gradFill>
          <a:ln w="9525" algn="ctr">
            <a:solidFill>
              <a:schemeClr val="bg1">
                <a:lumMod val="40000"/>
                <a:lumOff val="60000"/>
              </a:schemeClr>
            </a:solidFill>
            <a:miter lim="800000"/>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30" name="Text Box 42"/>
          <p:cNvSpPr txBox="1">
            <a:spLocks noChangeArrowheads="1"/>
          </p:cNvSpPr>
          <p:nvPr/>
        </p:nvSpPr>
        <p:spPr bwMode="auto">
          <a:xfrm rot="10800000" flipV="1">
            <a:off x="6668055" y="2431319"/>
            <a:ext cx="213884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a-IR" sz="3600" b="1" dirty="0" smtClean="0">
                <a:solidFill>
                  <a:srgbClr val="7030A0"/>
                </a:solidFill>
                <a:effectLst>
                  <a:outerShdw blurRad="38100" dist="38100" dir="2700000" algn="tl">
                    <a:srgbClr val="000000"/>
                  </a:outerShdw>
                </a:effectLst>
                <a:cs typeface="Sultan bold" pitchFamily="2" charset="-78"/>
              </a:rPr>
              <a:t>يزيد قاتل</a:t>
            </a:r>
          </a:p>
          <a:p>
            <a:pPr algn="r"/>
            <a:r>
              <a:rPr lang="fa-IR" sz="3600" b="1" dirty="0" smtClean="0">
                <a:solidFill>
                  <a:srgbClr val="7030A0"/>
                </a:solidFill>
                <a:effectLst>
                  <a:outerShdw blurRad="38100" dist="38100" dir="2700000" algn="tl">
                    <a:srgbClr val="000000"/>
                  </a:outerShdw>
                </a:effectLst>
                <a:cs typeface="Sultan bold" pitchFamily="2" charset="-78"/>
              </a:rPr>
              <a:t>امام حسين </a:t>
            </a:r>
          </a:p>
          <a:p>
            <a:pPr algn="r"/>
            <a:r>
              <a:rPr lang="fa-IR" sz="3600" b="1" dirty="0" smtClean="0">
                <a:solidFill>
                  <a:srgbClr val="7030A0"/>
                </a:solidFill>
                <a:effectLst>
                  <a:outerShdw blurRad="38100" dist="38100" dir="2700000" algn="tl">
                    <a:srgbClr val="000000"/>
                  </a:outerShdw>
                </a:effectLst>
                <a:cs typeface="Sultan bold" pitchFamily="2" charset="-78"/>
              </a:rPr>
              <a:t>عليه السلام</a:t>
            </a:r>
            <a:endParaRPr lang="en-US" sz="3600" b="1" dirty="0">
              <a:solidFill>
                <a:srgbClr val="7030A0"/>
              </a:solidFill>
              <a:effectLst>
                <a:outerShdw blurRad="38100" dist="38100" dir="2700000" algn="tl">
                  <a:srgbClr val="000000"/>
                </a:outerShdw>
              </a:effectLst>
              <a:cs typeface="Sultan bold" pitchFamily="2" charset="-78"/>
            </a:endParaRPr>
          </a:p>
        </p:txBody>
      </p:sp>
      <p:sp>
        <p:nvSpPr>
          <p:cNvPr id="31" name="Oval 37"/>
          <p:cNvSpPr>
            <a:spLocks noChangeArrowheads="1"/>
          </p:cNvSpPr>
          <p:nvPr/>
        </p:nvSpPr>
        <p:spPr bwMode="gray">
          <a:xfrm rot="10800000" flipV="1">
            <a:off x="6012160" y="2126663"/>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32" name="Oval 39"/>
          <p:cNvSpPr>
            <a:spLocks noChangeArrowheads="1"/>
          </p:cNvSpPr>
          <p:nvPr/>
        </p:nvSpPr>
        <p:spPr bwMode="gray">
          <a:xfrm rot="10800000" flipV="1">
            <a:off x="6078439" y="2198671"/>
            <a:ext cx="467881"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3</a:t>
            </a:r>
            <a:endParaRPr lang="en-US" dirty="0"/>
          </a:p>
        </p:txBody>
      </p:sp>
      <p:sp>
        <p:nvSpPr>
          <p:cNvPr id="33" name="Oval 37"/>
          <p:cNvSpPr>
            <a:spLocks noChangeArrowheads="1"/>
          </p:cNvSpPr>
          <p:nvPr/>
        </p:nvSpPr>
        <p:spPr bwMode="gray">
          <a:xfrm rot="10800000" flipV="1">
            <a:off x="5940152" y="2990759"/>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34" name="Oval 39"/>
          <p:cNvSpPr>
            <a:spLocks noChangeArrowheads="1"/>
          </p:cNvSpPr>
          <p:nvPr/>
        </p:nvSpPr>
        <p:spPr bwMode="gray">
          <a:xfrm rot="10800000" flipV="1">
            <a:off x="6006431" y="3062767"/>
            <a:ext cx="467881"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4</a:t>
            </a:r>
            <a:endParaRPr lang="en-US" dirty="0"/>
          </a:p>
        </p:txBody>
      </p:sp>
      <p:sp>
        <p:nvSpPr>
          <p:cNvPr id="35" name="Oval 37"/>
          <p:cNvSpPr>
            <a:spLocks noChangeArrowheads="1"/>
          </p:cNvSpPr>
          <p:nvPr/>
        </p:nvSpPr>
        <p:spPr bwMode="gray">
          <a:xfrm rot="10800000" flipV="1">
            <a:off x="5940153" y="3861048"/>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36" name="Oval 39"/>
          <p:cNvSpPr>
            <a:spLocks noChangeArrowheads="1"/>
          </p:cNvSpPr>
          <p:nvPr/>
        </p:nvSpPr>
        <p:spPr bwMode="gray">
          <a:xfrm rot="10800000" flipV="1">
            <a:off x="6006432" y="3933056"/>
            <a:ext cx="467881"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5</a:t>
            </a:r>
            <a:endParaRPr lang="en-US" dirty="0"/>
          </a:p>
        </p:txBody>
      </p:sp>
      <p:sp>
        <p:nvSpPr>
          <p:cNvPr id="37" name="Oval 37"/>
          <p:cNvSpPr>
            <a:spLocks noChangeArrowheads="1"/>
          </p:cNvSpPr>
          <p:nvPr/>
        </p:nvSpPr>
        <p:spPr bwMode="gray">
          <a:xfrm rot="10800000" flipV="1">
            <a:off x="6300193" y="4941168"/>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38" name="Oval 39"/>
          <p:cNvSpPr>
            <a:spLocks noChangeArrowheads="1"/>
          </p:cNvSpPr>
          <p:nvPr/>
        </p:nvSpPr>
        <p:spPr bwMode="gray">
          <a:xfrm rot="10800000" flipV="1">
            <a:off x="6366472" y="5013176"/>
            <a:ext cx="467881"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6</a:t>
            </a:r>
            <a:endParaRPr lang="en-US" dirty="0"/>
          </a:p>
        </p:txBody>
      </p:sp>
      <p:sp>
        <p:nvSpPr>
          <p:cNvPr id="41" name="Oval 37"/>
          <p:cNvSpPr>
            <a:spLocks noChangeArrowheads="1"/>
          </p:cNvSpPr>
          <p:nvPr/>
        </p:nvSpPr>
        <p:spPr bwMode="gray">
          <a:xfrm rot="10800000" flipV="1">
            <a:off x="6228184" y="1052042"/>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42" name="Oval 39"/>
          <p:cNvSpPr>
            <a:spLocks noChangeArrowheads="1"/>
          </p:cNvSpPr>
          <p:nvPr/>
        </p:nvSpPr>
        <p:spPr bwMode="gray">
          <a:xfrm rot="10800000" flipV="1">
            <a:off x="6294463" y="1124050"/>
            <a:ext cx="467881"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2</a:t>
            </a:r>
            <a:endParaRPr lang="en-US" dirty="0"/>
          </a:p>
        </p:txBody>
      </p:sp>
      <p:sp>
        <p:nvSpPr>
          <p:cNvPr id="43" name="Oval 37"/>
          <p:cNvSpPr>
            <a:spLocks noChangeArrowheads="1"/>
          </p:cNvSpPr>
          <p:nvPr/>
        </p:nvSpPr>
        <p:spPr bwMode="gray">
          <a:xfrm rot="10800000" flipV="1">
            <a:off x="6731878" y="316282"/>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44" name="Oval 39"/>
          <p:cNvSpPr>
            <a:spLocks noChangeArrowheads="1"/>
          </p:cNvSpPr>
          <p:nvPr/>
        </p:nvSpPr>
        <p:spPr bwMode="gray">
          <a:xfrm rot="10800000" flipV="1">
            <a:off x="6798157" y="388290"/>
            <a:ext cx="467881"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a:t>1</a:t>
            </a:r>
            <a:endParaRPr lang="en-US" dirty="0"/>
          </a:p>
        </p:txBody>
      </p:sp>
    </p:spTree>
    <p:extLst>
      <p:ext uri="{BB962C8B-B14F-4D97-AF65-F5344CB8AC3E}">
        <p14:creationId xmlns:p14="http://schemas.microsoft.com/office/powerpoint/2010/main" val="473193866"/>
      </p:ext>
    </p:extLst>
  </p:cSld>
  <p:clrMapOvr>
    <a:masterClrMapping/>
  </p:clrMapOvr>
  <p:transition spd="slow">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YA HEYDAR\Desktop\سراب 43\مسلم بن عقبه به دستور یزید سه روز ناموس مردم مدینه را مباح کرد، البدایة والنهایة، ج11، ص617.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35696" y="1"/>
            <a:ext cx="5472608"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hlinkClick r:id="rId4" action="ppaction://hlinksldjump"/>
          </p:cNvPr>
          <p:cNvSpPr/>
          <p:nvPr/>
        </p:nvSpPr>
        <p:spPr>
          <a:xfrm>
            <a:off x="35496" y="44624"/>
            <a:ext cx="889462" cy="440575"/>
          </a:xfrm>
          <a:prstGeom prst="rightArrow">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530599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33611 " pathEditMode="relative" rAng="0" ptsTypes="AA">
                                      <p:cBhvr>
                                        <p:cTn id="6" dur="2000" fill="hold"/>
                                        <p:tgtEl>
                                          <p:spTgt spid="29698"/>
                                        </p:tgtEl>
                                        <p:attrNameLst>
                                          <p:attrName>ppt_x</p:attrName>
                                          <p:attrName>ppt_y</p:attrName>
                                        </p:attrNameLst>
                                      </p:cBhvr>
                                      <p:rCtr x="0" y="16806"/>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29698"/>
                                        </p:tgtEl>
                                      </p:cBhvr>
                                      <p:by x="150000" y="150000"/>
                                    </p:animScale>
                                  </p:childTnLst>
                                </p:cTn>
                              </p:par>
                            </p:childTnLst>
                          </p:cTn>
                        </p:par>
                        <p:par>
                          <p:cTn id="10" fill="hold">
                            <p:stCondLst>
                              <p:cond delay="4000"/>
                            </p:stCondLst>
                            <p:childTnLst>
                              <p:par>
                                <p:cTn id="11" presetID="26" presetClass="emph" presetSubtype="0" repeatCount="indefinite" fill="hold" grpId="0" nodeType="afterEffect">
                                  <p:stCondLst>
                                    <p:cond delay="500"/>
                                  </p:stCondLst>
                                  <p:childTnLst>
                                    <p:animEffect transition="out" filter="fade">
                                      <p:cBhvr>
                                        <p:cTn id="12" dur="2000" tmFilter="0, 0; .2, .5; .8, .5; 1, 0"/>
                                        <p:tgtEl>
                                          <p:spTgt spid="3"/>
                                        </p:tgtEl>
                                      </p:cBhvr>
                                    </p:animEffect>
                                    <p:animScale>
                                      <p:cBhvr>
                                        <p:cTn id="13" dur="10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YA HEYDAR\Desktop\سراب 43\هزار دختر باکره بی حرمت شدند، تاریخ الإسلام ، ذهبی،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75656" y="-27384"/>
            <a:ext cx="6192688" cy="687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92444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2.77457E-6 L 0 -0.16508 " pathEditMode="relative" rAng="0" ptsTypes="AA">
                                      <p:cBhvr>
                                        <p:cTn id="6" dur="2000" fill="hold"/>
                                        <p:tgtEl>
                                          <p:spTgt spid="25602"/>
                                        </p:tgtEl>
                                        <p:attrNameLst>
                                          <p:attrName>ppt_x</p:attrName>
                                          <p:attrName>ppt_y</p:attrName>
                                        </p:attrNameLst>
                                      </p:cBhvr>
                                      <p:rCtr x="0" y="-82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YA HEYDAR\Desktop\سراب 43\هزار دختر باکره بی حرمت شدند، تاریخ الإسلام ، ذهبی، ج5، ص26.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58829" y="0"/>
            <a:ext cx="5937507" cy="7342609"/>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hlinkClick r:id="rId4" action="ppaction://hlinksldjump"/>
          </p:cNvPr>
          <p:cNvSpPr/>
          <p:nvPr/>
        </p:nvSpPr>
        <p:spPr>
          <a:xfrm>
            <a:off x="35496" y="44624"/>
            <a:ext cx="889462" cy="440575"/>
          </a:xfrm>
          <a:prstGeom prst="rightArrow">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56234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 0 L 0 -0.25 E" pathEditMode="relative" ptsTypes="">
                                      <p:cBhvr>
                                        <p:cTn id="6" dur="2000" fill="hold"/>
                                        <p:tgtEl>
                                          <p:spTgt spid="26626"/>
                                        </p:tgtEl>
                                        <p:attrNameLst>
                                          <p:attrName>ppt_x</p:attrName>
                                          <p:attrName>ppt_y</p:attrName>
                                        </p:attrNameLst>
                                      </p:cBhvr>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3.61111E-6 4.81481E-6 L 3.61111E-6 0.32175 " pathEditMode="relative" rAng="0" ptsTypes="AA">
                                      <p:cBhvr>
                                        <p:cTn id="9" dur="2000" fill="hold"/>
                                        <p:tgtEl>
                                          <p:spTgt spid="26626"/>
                                        </p:tgtEl>
                                        <p:attrNameLst>
                                          <p:attrName>ppt_x</p:attrName>
                                          <p:attrName>ppt_y</p:attrName>
                                        </p:attrNameLst>
                                      </p:cBhvr>
                                      <p:rCtr x="0" y="16088"/>
                                    </p:animMotion>
                                  </p:childTnLst>
                                </p:cTn>
                              </p:par>
                            </p:childTnLst>
                          </p:cTn>
                        </p:par>
                        <p:par>
                          <p:cTn id="10" fill="hold">
                            <p:stCondLst>
                              <p:cond delay="4000"/>
                            </p:stCondLst>
                            <p:childTnLst>
                              <p:par>
                                <p:cTn id="11" presetID="6" presetClass="emph" presetSubtype="0" fill="hold" nodeType="afterEffect">
                                  <p:stCondLst>
                                    <p:cond delay="0"/>
                                  </p:stCondLst>
                                  <p:childTnLst>
                                    <p:animScale>
                                      <p:cBhvr>
                                        <p:cTn id="12" dur="2000" fill="hold"/>
                                        <p:tgtEl>
                                          <p:spTgt spid="26626"/>
                                        </p:tgtEl>
                                      </p:cBhvr>
                                      <p:by x="150000" y="150000"/>
                                    </p:animScale>
                                  </p:childTnLst>
                                </p:cTn>
                              </p:par>
                            </p:childTnLst>
                          </p:cTn>
                        </p:par>
                        <p:par>
                          <p:cTn id="13" fill="hold">
                            <p:stCondLst>
                              <p:cond delay="6000"/>
                            </p:stCondLst>
                            <p:childTnLst>
                              <p:par>
                                <p:cTn id="14" presetID="26" presetClass="emph" presetSubtype="0" repeatCount="indefinite" fill="hold" grpId="0" nodeType="afterEffect">
                                  <p:stCondLst>
                                    <p:cond delay="500"/>
                                  </p:stCondLst>
                                  <p:childTnLst>
                                    <p:animEffect transition="out" filter="fade">
                                      <p:cBhvr>
                                        <p:cTn id="15" dur="2000" tmFilter="0, 0; .2, .5; .8, .5; 1, 0"/>
                                        <p:tgtEl>
                                          <p:spTgt spid="3"/>
                                        </p:tgtEl>
                                      </p:cBhvr>
                                    </p:animEffect>
                                    <p:animScale>
                                      <p:cBhvr>
                                        <p:cTn id="16" dur="10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YA HEYDAR\Desktop\سراب 43\مسلم بن عقبه به دستور یزید سه روز ناموس مردم مدینه را مباح کرد، البدایة والنهایة،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63688" y="1"/>
            <a:ext cx="554461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85341"/>
      </p:ext>
    </p:extLst>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YA HEYDAR\Desktop\سراب 43\هزار زن بی شوهر در واقعه حره حامله شدند، البدایة و النهایة، ج11، ص 62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59433" y="-27384"/>
            <a:ext cx="5864895" cy="6885384"/>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hlinkClick r:id="rId4" action="ppaction://hlinksldjump"/>
          </p:cNvPr>
          <p:cNvSpPr/>
          <p:nvPr/>
        </p:nvSpPr>
        <p:spPr>
          <a:xfrm>
            <a:off x="35496" y="44624"/>
            <a:ext cx="889462" cy="440575"/>
          </a:xfrm>
          <a:prstGeom prst="rightArrow">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62227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3.33333E-6 L -3.33333E-6 -0.16598 " pathEditMode="relative" rAng="0" ptsTypes="AA">
                                      <p:cBhvr>
                                        <p:cTn id="6" dur="2000" fill="hold"/>
                                        <p:tgtEl>
                                          <p:spTgt spid="30722"/>
                                        </p:tgtEl>
                                        <p:attrNameLst>
                                          <p:attrName>ppt_x</p:attrName>
                                          <p:attrName>ppt_y</p:attrName>
                                        </p:attrNameLst>
                                      </p:cBhvr>
                                      <p:rCtr x="0" y="-831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 0 L 0 0.25 E" pathEditMode="relative" ptsTypes="">
                                      <p:cBhvr>
                                        <p:cTn id="10" dur="2000" fill="hold"/>
                                        <p:tgtEl>
                                          <p:spTgt spid="30722"/>
                                        </p:tgtEl>
                                        <p:attrNameLst>
                                          <p:attrName>ppt_x</p:attrName>
                                          <p:attrName>ppt_y</p:attrName>
                                        </p:attrNameLst>
                                      </p:cBhvr>
                                    </p:animMotion>
                                  </p:childTnLst>
                                </p:cTn>
                              </p:par>
                            </p:childTnLst>
                          </p:cTn>
                        </p:par>
                        <p:par>
                          <p:cTn id="11" fill="hold">
                            <p:stCondLst>
                              <p:cond delay="2000"/>
                            </p:stCondLst>
                            <p:childTnLst>
                              <p:par>
                                <p:cTn id="12" presetID="6" presetClass="emph" presetSubtype="0" fill="hold" nodeType="afterEffect">
                                  <p:stCondLst>
                                    <p:cond delay="0"/>
                                  </p:stCondLst>
                                  <p:childTnLst>
                                    <p:animScale>
                                      <p:cBhvr>
                                        <p:cTn id="13" dur="2000" fill="hold"/>
                                        <p:tgtEl>
                                          <p:spTgt spid="30722"/>
                                        </p:tgtEl>
                                      </p:cBhvr>
                                      <p:by x="150000" y="150000"/>
                                    </p:animScale>
                                  </p:childTnLst>
                                </p:cTn>
                              </p:par>
                            </p:childTnLst>
                          </p:cTn>
                        </p:par>
                        <p:par>
                          <p:cTn id="14" fill="hold">
                            <p:stCondLst>
                              <p:cond delay="4000"/>
                            </p:stCondLst>
                            <p:childTnLst>
                              <p:par>
                                <p:cTn id="15" presetID="26" presetClass="emph" presetSubtype="0" repeatCount="indefinite" fill="hold" grpId="0" nodeType="afterEffect">
                                  <p:stCondLst>
                                    <p:cond delay="500"/>
                                  </p:stCondLst>
                                  <p:childTnLst>
                                    <p:animEffect transition="out" filter="fade">
                                      <p:cBhvr>
                                        <p:cTn id="16" dur="2000" tmFilter="0, 0; .2, .5; .8, .5; 1, 0"/>
                                        <p:tgtEl>
                                          <p:spTgt spid="3"/>
                                        </p:tgtEl>
                                      </p:cBhvr>
                                    </p:animEffect>
                                    <p:animScale>
                                      <p:cBhvr>
                                        <p:cTn id="17" dur="10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YA HEYDAR\Desktop\سراب 43\مدینه حرم است هر کسی در مدینه مشکلی ایجاد کند لعنت خدا بر او باد، صحیح مسلم،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2655"/>
            <a:ext cx="6969596" cy="6855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496608"/>
      </p:ext>
    </p:extLst>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YA HEYDAR\Desktop\سراب 43\مدینه حرم است هر کسی در مدینه مشکلی ایجاد کند لعنت خدا بر او باد، صحیح مسلم، ص539، ح137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19672" y="22841"/>
            <a:ext cx="5758457" cy="683516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hlinkClick r:id="rId4" action="ppaction://hlinksldjump"/>
          </p:cNvPr>
          <p:cNvSpPr/>
          <p:nvPr/>
        </p:nvSpPr>
        <p:spPr>
          <a:xfrm>
            <a:off x="35496" y="44624"/>
            <a:ext cx="889462" cy="440575"/>
          </a:xfrm>
          <a:prstGeom prst="rightArrow">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794583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3.88889E-6 -3.7037E-7 L -3.88889E-6 0.36597 " pathEditMode="relative" rAng="0" ptsTypes="AA">
                                      <p:cBhvr>
                                        <p:cTn id="6" dur="500" fill="hold"/>
                                        <p:tgtEl>
                                          <p:spTgt spid="32770"/>
                                        </p:tgtEl>
                                        <p:attrNameLst>
                                          <p:attrName>ppt_x</p:attrName>
                                          <p:attrName>ppt_y</p:attrName>
                                        </p:attrNameLst>
                                      </p:cBhvr>
                                      <p:rCtr x="0" y="18287"/>
                                    </p:animMotion>
                                  </p:childTnLst>
                                </p:cTn>
                              </p:par>
                            </p:childTnLst>
                          </p:cTn>
                        </p:par>
                        <p:par>
                          <p:cTn id="7" fill="hold">
                            <p:stCondLst>
                              <p:cond delay="500"/>
                            </p:stCondLst>
                            <p:childTnLst>
                              <p:par>
                                <p:cTn id="8" presetID="6" presetClass="emph" presetSubtype="0" fill="hold" nodeType="afterEffect">
                                  <p:stCondLst>
                                    <p:cond delay="0"/>
                                  </p:stCondLst>
                                  <p:childTnLst>
                                    <p:animScale>
                                      <p:cBhvr>
                                        <p:cTn id="9" dur="500" fill="hold"/>
                                        <p:tgtEl>
                                          <p:spTgt spid="32770"/>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43" presetClass="path" presetSubtype="0" accel="50000" decel="50000" fill="hold" nodeType="clickEffect">
                                  <p:stCondLst>
                                    <p:cond delay="0"/>
                                  </p:stCondLst>
                                  <p:childTnLst>
                                    <p:animMotion origin="layout" path="M -3.88889E-6 -0.08588 L 0.14914 -0.08588 C 0.21615 -0.08588 0.29931 -0.22268 0.29931 -0.33356 L 0.29931 -0.57917 " pathEditMode="relative" rAng="0" ptsTypes="FfFF">
                                      <p:cBhvr>
                                        <p:cTn id="13" dur="2000" fill="hold"/>
                                        <p:tgtEl>
                                          <p:spTgt spid="32770"/>
                                        </p:tgtEl>
                                        <p:attrNameLst>
                                          <p:attrName>ppt_x</p:attrName>
                                          <p:attrName>ppt_y</p:attrName>
                                        </p:attrNameLst>
                                      </p:cBhvr>
                                      <p:rCtr x="14965" y="-24676"/>
                                    </p:animMotion>
                                  </p:childTnLst>
                                </p:cTn>
                              </p:par>
                            </p:childTnLst>
                          </p:cTn>
                        </p:par>
                        <p:par>
                          <p:cTn id="14" fill="hold">
                            <p:stCondLst>
                              <p:cond delay="2000"/>
                            </p:stCondLst>
                            <p:childTnLst>
                              <p:par>
                                <p:cTn id="15" presetID="6" presetClass="emph" presetSubtype="0" fill="hold" nodeType="afterEffect">
                                  <p:stCondLst>
                                    <p:cond delay="0"/>
                                  </p:stCondLst>
                                  <p:childTnLst>
                                    <p:animScale>
                                      <p:cBhvr>
                                        <p:cTn id="16" dur="500" fill="hold"/>
                                        <p:tgtEl>
                                          <p:spTgt spid="32770"/>
                                        </p:tgtEl>
                                      </p:cBhvr>
                                      <p:by x="150000" y="150000"/>
                                    </p:animScale>
                                  </p:childTnLst>
                                </p:cTn>
                              </p:par>
                            </p:childTnLst>
                          </p:cTn>
                        </p:par>
                        <p:par>
                          <p:cTn id="17" fill="hold">
                            <p:stCondLst>
                              <p:cond delay="2500"/>
                            </p:stCondLst>
                            <p:childTnLst>
                              <p:par>
                                <p:cTn id="18" presetID="26" presetClass="emph" presetSubtype="0" repeatCount="indefinite" fill="hold" grpId="0" nodeType="afterEffect">
                                  <p:stCondLst>
                                    <p:cond delay="500"/>
                                  </p:stCondLst>
                                  <p:childTnLst>
                                    <p:animEffect transition="out" filter="fade">
                                      <p:cBhvr>
                                        <p:cTn id="19" dur="2000" tmFilter="0, 0; .2, .5; .8, .5; 1, 0"/>
                                        <p:tgtEl>
                                          <p:spTgt spid="3"/>
                                        </p:tgtEl>
                                      </p:cBhvr>
                                    </p:animEffect>
                                    <p:animScale>
                                      <p:cBhvr>
                                        <p:cTn id="20" dur="10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4" name="Picture 2" descr="C:\Users\YA HEYDAR\Desktop\سراب 43\هزار دختر باکره بی حرمت شدند، تاریخ الإسلام ، ذهبی،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75656" y="-27384"/>
            <a:ext cx="6192688" cy="687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78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 -2.77457E-6 L 0 -0.16508 " pathEditMode="relative" rAng="0" ptsTypes="AA">
                                      <p:cBhvr>
                                        <p:cTn id="6" dur="2000" fill="hold"/>
                                        <p:tgtEl>
                                          <p:spTgt spid="4"/>
                                        </p:tgtEl>
                                        <p:attrNameLst>
                                          <p:attrName>ppt_x</p:attrName>
                                          <p:attrName>ppt_y</p:attrName>
                                        </p:attrNameLst>
                                      </p:cBhvr>
                                      <p:rCtr x="0" y="-82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1026" name="Picture 2" descr="C:\Users\YA HEYDAR\Desktop\سراب 44\یزید شرابخوار بود، تاریخ الإسلام، ج5، ص30.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51720" y="0"/>
            <a:ext cx="5544616" cy="7025432"/>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a:hlinkClick r:id="rId4" action="ppaction://hlinksldjump"/>
          </p:cNvPr>
          <p:cNvSpPr/>
          <p:nvPr/>
        </p:nvSpPr>
        <p:spPr>
          <a:xfrm>
            <a:off x="35496" y="44624"/>
            <a:ext cx="889462" cy="440575"/>
          </a:xfrm>
          <a:prstGeom prst="rightArrow">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262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5.55556E-7 4.91329E-6 L -5.55556E-7 -0.17989 " pathEditMode="relative" rAng="0" ptsTypes="AA">
                                      <p:cBhvr>
                                        <p:cTn id="6" dur="2000" fill="hold"/>
                                        <p:tgtEl>
                                          <p:spTgt spid="1026"/>
                                        </p:tgtEl>
                                        <p:attrNameLst>
                                          <p:attrName>ppt_x</p:attrName>
                                          <p:attrName>ppt_y</p:attrName>
                                        </p:attrNameLst>
                                      </p:cBhvr>
                                      <p:rCtr x="0" y="-8994"/>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1026"/>
                                        </p:tgtEl>
                                      </p:cBhvr>
                                      <p:by x="150000" y="150000"/>
                                    </p:animScale>
                                  </p:childTnLst>
                                </p:cTn>
                              </p:par>
                            </p:childTnLst>
                          </p:cTn>
                        </p:par>
                        <p:par>
                          <p:cTn id="10" fill="hold">
                            <p:stCondLst>
                              <p:cond delay="4000"/>
                            </p:stCondLst>
                            <p:childTnLst>
                              <p:par>
                                <p:cTn id="11" presetID="26" presetClass="emph" presetSubtype="0" repeatCount="indefinite" fill="hold" grpId="0" nodeType="afterEffect">
                                  <p:stCondLst>
                                    <p:cond delay="500"/>
                                  </p:stCondLst>
                                  <p:childTnLst>
                                    <p:animEffect transition="out" filter="fade">
                                      <p:cBhvr>
                                        <p:cTn id="12" dur="1000" tmFilter="0, 0; .2, .5; .8, .5; 1, 0"/>
                                        <p:tgtEl>
                                          <p:spTgt spid="5"/>
                                        </p:tgtEl>
                                      </p:cBhvr>
                                    </p:animEffect>
                                    <p:animScale>
                                      <p:cBhvr>
                                        <p:cTn id="13"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048000"/>
            <a:ext cx="7295728" cy="1362075"/>
          </a:xfrm>
        </p:spPr>
        <p:txBody>
          <a:bodyPr>
            <a:noAutofit/>
          </a:bodyPr>
          <a:lstStyle/>
          <a:p>
            <a:pPr algn="ctr" rtl="1"/>
            <a:r>
              <a:rPr lang="fa-IR" sz="7200" dirty="0" smtClean="0"/>
              <a:t>يزيد مسئول قتل حسين</a:t>
            </a:r>
            <a:endParaRPr lang="fa-IR" sz="7200" dirty="0"/>
          </a:p>
        </p:txBody>
      </p:sp>
      <p:sp>
        <p:nvSpPr>
          <p:cNvPr id="3" name="Picture Placeholder 2"/>
          <p:cNvSpPr>
            <a:spLocks noGrp="1"/>
          </p:cNvSpPr>
          <p:nvPr>
            <p:ph type="pic" sz="quarter" idx="13"/>
          </p:nvPr>
        </p:nvSpPr>
        <p:spPr/>
      </p:sp>
    </p:spTree>
    <p:extLst>
      <p:ext uri="{BB962C8B-B14F-4D97-AF65-F5344CB8AC3E}">
        <p14:creationId xmlns:p14="http://schemas.microsoft.com/office/powerpoint/2010/main" val="566955307"/>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Left Arrow Callout 113"/>
          <p:cNvSpPr/>
          <p:nvPr/>
        </p:nvSpPr>
        <p:spPr bwMode="auto">
          <a:xfrm>
            <a:off x="8460432" y="2916130"/>
            <a:ext cx="457723" cy="680678"/>
          </a:xfrm>
          <a:prstGeom prst="leftArrowCallout">
            <a:avLst>
              <a:gd name="adj1" fmla="val 0"/>
              <a:gd name="adj2" fmla="val 25000"/>
              <a:gd name="adj3" fmla="val 0"/>
              <a:gd name="adj4" fmla="val 64977"/>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solidFill>
                  <a:schemeClr val="tx2">
                    <a:lumMod val="40000"/>
                    <a:lumOff val="60000"/>
                  </a:schemeClr>
                </a:solidFill>
              </a:ln>
              <a:solidFill>
                <a:schemeClr val="tx2">
                  <a:lumMod val="40000"/>
                  <a:lumOff val="60000"/>
                </a:schemeClr>
              </a:solidFill>
              <a:effectLst/>
              <a:latin typeface="Arial" charset="0"/>
            </a:endParaRPr>
          </a:p>
        </p:txBody>
      </p:sp>
      <p:grpSp>
        <p:nvGrpSpPr>
          <p:cNvPr id="58" name="Group 59"/>
          <p:cNvGrpSpPr>
            <a:grpSpLocks/>
          </p:cNvGrpSpPr>
          <p:nvPr/>
        </p:nvGrpSpPr>
        <p:grpSpPr bwMode="auto">
          <a:xfrm rot="10800000" flipV="1">
            <a:off x="6200914" y="404664"/>
            <a:ext cx="5353823" cy="5778649"/>
            <a:chOff x="-576" y="1104"/>
            <a:chExt cx="2791" cy="2791"/>
          </a:xfrm>
        </p:grpSpPr>
        <p:sp>
          <p:nvSpPr>
            <p:cNvPr id="59" name="AutoShape 5"/>
            <p:cNvSpPr>
              <a:spLocks noChangeArrowheads="1"/>
            </p:cNvSpPr>
            <p:nvPr/>
          </p:nvSpPr>
          <p:spPr bwMode="gray">
            <a:xfrm rot="5400000">
              <a:off x="-576" y="1104"/>
              <a:ext cx="2791" cy="2791"/>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0">
              <a:gsLst>
                <a:gs pos="0">
                  <a:schemeClr val="bg1"/>
                </a:gs>
                <a:gs pos="100000">
                  <a:srgbClr val="00CC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60" name="AutoShape 13"/>
            <p:cNvSpPr>
              <a:spLocks noChangeArrowheads="1"/>
            </p:cNvSpPr>
            <p:nvPr/>
          </p:nvSpPr>
          <p:spPr bwMode="ltGray">
            <a:xfrm rot="5400000">
              <a:off x="-425" y="1310"/>
              <a:ext cx="2374" cy="2373"/>
            </a:xfrm>
            <a:custGeom>
              <a:avLst/>
              <a:gdLst>
                <a:gd name="G0" fmla="+- 744 0 0"/>
                <a:gd name="G1" fmla="+- 11756105 0 0"/>
                <a:gd name="G2" fmla="+- 0 0 11756105"/>
                <a:gd name="T0" fmla="*/ 0 256 1"/>
                <a:gd name="T1" fmla="*/ 180 256 1"/>
                <a:gd name="G3" fmla="+- 11756105 T0 T1"/>
                <a:gd name="T2" fmla="*/ 0 256 1"/>
                <a:gd name="T3" fmla="*/ 90 256 1"/>
                <a:gd name="G4" fmla="+- 11756105 T2 T3"/>
                <a:gd name="G5" fmla="*/ G4 2 1"/>
                <a:gd name="T4" fmla="*/ 90 256 1"/>
                <a:gd name="T5" fmla="*/ 0 256 1"/>
                <a:gd name="G6" fmla="+- 11756105 T4 T5"/>
                <a:gd name="G7" fmla="*/ G6 2 1"/>
                <a:gd name="G8" fmla="abs 1175610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4"/>
                <a:gd name="G18" fmla="*/ 744 1 2"/>
                <a:gd name="G19" fmla="+- G18 5400 0"/>
                <a:gd name="G20" fmla="cos G19 11756105"/>
                <a:gd name="G21" fmla="sin G19 11756105"/>
                <a:gd name="G22" fmla="+- G20 10800 0"/>
                <a:gd name="G23" fmla="+- G21 10800 0"/>
                <a:gd name="G24" fmla="+- 10800 0 G20"/>
                <a:gd name="G25" fmla="+- 744 10800 0"/>
                <a:gd name="G26" fmla="?: G9 G17 G25"/>
                <a:gd name="G27" fmla="?: G9 0 21600"/>
                <a:gd name="G28" fmla="cos 10800 11756105"/>
                <a:gd name="G29" fmla="sin 10800 11756105"/>
                <a:gd name="G30" fmla="sin 744 11756105"/>
                <a:gd name="G31" fmla="+- G28 10800 0"/>
                <a:gd name="G32" fmla="+- G29 10800 0"/>
                <a:gd name="G33" fmla="+- G30 10800 0"/>
                <a:gd name="G34" fmla="?: G4 0 G31"/>
                <a:gd name="G35" fmla="?: 11756105 G34 0"/>
                <a:gd name="G36" fmla="?: G6 G35 G31"/>
                <a:gd name="G37" fmla="+- 21600 0 G36"/>
                <a:gd name="G38" fmla="?: G4 0 G33"/>
                <a:gd name="G39" fmla="?: 11756105 G38 G32"/>
                <a:gd name="G40" fmla="?: G6 G39 0"/>
                <a:gd name="G41" fmla="?: G4 G32 21600"/>
                <a:gd name="G42" fmla="?: G6 G41 G33"/>
                <a:gd name="T12" fmla="*/ 10800 w 21600"/>
                <a:gd name="T13" fmla="*/ 0 h 21600"/>
                <a:gd name="T14" fmla="*/ 5028 w 21600"/>
                <a:gd name="T15" fmla="*/ 10862 h 21600"/>
                <a:gd name="T16" fmla="*/ 10800 w 21600"/>
                <a:gd name="T17" fmla="*/ 10056 h 21600"/>
                <a:gd name="T18" fmla="*/ 16572 w 21600"/>
                <a:gd name="T19" fmla="*/ 1086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3"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0" y="10838"/>
                    <a:pt x="0" y="10877"/>
                    <a:pt x="0" y="10916"/>
                  </a:cubicBezTo>
                  <a:close/>
                </a:path>
              </a:pathLst>
            </a:custGeom>
            <a:gradFill rotWithShape="0">
              <a:gsLst>
                <a:gs pos="0">
                  <a:schemeClr val="bg1"/>
                </a:gs>
                <a:gs pos="100000">
                  <a:srgbClr val="0099FF"/>
                </a:gs>
              </a:gsLst>
              <a:lin ang="0" scaled="1"/>
            </a:gradFill>
            <a:ln w="9525" algn="ctr">
              <a:solidFill>
                <a:schemeClr val="bg1">
                  <a:lumMod val="40000"/>
                  <a:lumOff val="60000"/>
                </a:schemeClr>
              </a:solidFill>
              <a:miter lim="800000"/>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61" name="Text Box 42"/>
            <p:cNvSpPr txBox="1">
              <a:spLocks noChangeArrowheads="1"/>
            </p:cNvSpPr>
            <p:nvPr/>
          </p:nvSpPr>
          <p:spPr bwMode="auto">
            <a:xfrm>
              <a:off x="895" y="2214"/>
              <a:ext cx="895"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a-IR" sz="3600" b="1" dirty="0" smtClean="0">
                  <a:solidFill>
                    <a:srgbClr val="7030A0"/>
                  </a:solidFill>
                  <a:effectLst>
                    <a:outerShdw blurRad="38100" dist="38100" dir="2700000" algn="tl">
                      <a:srgbClr val="000000"/>
                    </a:outerShdw>
                  </a:effectLst>
                  <a:cs typeface="Sultan bold" pitchFamily="2" charset="-78"/>
                </a:rPr>
                <a:t>اسارت اهل بيت</a:t>
              </a:r>
              <a:endParaRPr lang="en-US" sz="3600" b="1" dirty="0">
                <a:solidFill>
                  <a:srgbClr val="7030A0"/>
                </a:solidFill>
                <a:effectLst>
                  <a:outerShdw blurRad="38100" dist="38100" dir="2700000" algn="tl">
                    <a:srgbClr val="000000"/>
                  </a:outerShdw>
                </a:effectLst>
                <a:cs typeface="Sultan bold" pitchFamily="2" charset="-78"/>
              </a:endParaRPr>
            </a:p>
          </p:txBody>
        </p:sp>
        <p:sp>
          <p:nvSpPr>
            <p:cNvPr id="96" name="Text Box 44"/>
            <p:cNvSpPr txBox="1">
              <a:spLocks noChangeArrowheads="1"/>
            </p:cNvSpPr>
            <p:nvPr/>
          </p:nvSpPr>
          <p:spPr bwMode="auto">
            <a:xfrm>
              <a:off x="2060" y="2146"/>
              <a:ext cx="9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b="1" dirty="0">
                <a:solidFill>
                  <a:srgbClr val="000000"/>
                </a:solidFill>
              </a:endParaRPr>
            </a:p>
          </p:txBody>
        </p:sp>
        <p:sp>
          <p:nvSpPr>
            <p:cNvPr id="74" name="Oval 40"/>
            <p:cNvSpPr>
              <a:spLocks noChangeArrowheads="1"/>
            </p:cNvSpPr>
            <p:nvPr/>
          </p:nvSpPr>
          <p:spPr bwMode="gray">
            <a:xfrm>
              <a:off x="1709" y="3335"/>
              <a:ext cx="159" cy="160"/>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grpSp>
      <p:pic>
        <p:nvPicPr>
          <p:cNvPr id="2" name="Picture 1">
            <a:hlinkClick r:id="rId3" action="ppaction://hlinksldjump"/>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8" y="6051457"/>
            <a:ext cx="787071" cy="787071"/>
          </a:xfrm>
          <a:prstGeom prst="rect">
            <a:avLst/>
          </a:prstGeom>
        </p:spPr>
      </p:pic>
      <p:sp>
        <p:nvSpPr>
          <p:cNvPr id="40" name="Oval 37"/>
          <p:cNvSpPr>
            <a:spLocks noChangeArrowheads="1"/>
          </p:cNvSpPr>
          <p:nvPr/>
        </p:nvSpPr>
        <p:spPr bwMode="gray">
          <a:xfrm rot="10800000" flipV="1">
            <a:off x="6444208" y="1478591"/>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41" name="Oval 39"/>
          <p:cNvSpPr>
            <a:spLocks noChangeArrowheads="1"/>
          </p:cNvSpPr>
          <p:nvPr/>
        </p:nvSpPr>
        <p:spPr bwMode="gray">
          <a:xfrm rot="10800000" flipV="1">
            <a:off x="6510489" y="1550599"/>
            <a:ext cx="467877"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1</a:t>
            </a:r>
            <a:endParaRPr lang="en-US" dirty="0"/>
          </a:p>
        </p:txBody>
      </p:sp>
      <p:sp>
        <p:nvSpPr>
          <p:cNvPr id="42" name="Oval 37"/>
          <p:cNvSpPr>
            <a:spLocks noChangeArrowheads="1"/>
          </p:cNvSpPr>
          <p:nvPr/>
        </p:nvSpPr>
        <p:spPr bwMode="gray">
          <a:xfrm rot="10800000" flipV="1">
            <a:off x="6052084" y="2702727"/>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43" name="Oval 39"/>
          <p:cNvSpPr>
            <a:spLocks noChangeArrowheads="1"/>
          </p:cNvSpPr>
          <p:nvPr/>
        </p:nvSpPr>
        <p:spPr bwMode="gray">
          <a:xfrm rot="10800000" flipV="1">
            <a:off x="6118365" y="2774735"/>
            <a:ext cx="467877"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2</a:t>
            </a:r>
            <a:endParaRPr lang="en-US" dirty="0"/>
          </a:p>
        </p:txBody>
      </p:sp>
      <p:sp>
        <p:nvSpPr>
          <p:cNvPr id="44" name="Oval 37"/>
          <p:cNvSpPr>
            <a:spLocks noChangeArrowheads="1"/>
          </p:cNvSpPr>
          <p:nvPr/>
        </p:nvSpPr>
        <p:spPr bwMode="gray">
          <a:xfrm rot="10800000" flipV="1">
            <a:off x="6198082" y="4014912"/>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45" name="Oval 39"/>
          <p:cNvSpPr>
            <a:spLocks noChangeArrowheads="1"/>
          </p:cNvSpPr>
          <p:nvPr/>
        </p:nvSpPr>
        <p:spPr bwMode="gray">
          <a:xfrm rot="10800000" flipV="1">
            <a:off x="6264363" y="4086920"/>
            <a:ext cx="467877"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3</a:t>
            </a:r>
            <a:endParaRPr lang="en-US" dirty="0"/>
          </a:p>
        </p:txBody>
      </p:sp>
      <p:sp>
        <p:nvSpPr>
          <p:cNvPr id="25" name="AutoShape 28">
            <a:hlinkClick r:id="rId5" action="ppaction://hlinksldjump"/>
          </p:cNvPr>
          <p:cNvSpPr>
            <a:spLocks noChangeArrowheads="1"/>
          </p:cNvSpPr>
          <p:nvPr/>
        </p:nvSpPr>
        <p:spPr bwMode="gray">
          <a:xfrm rot="10800000" flipV="1">
            <a:off x="-36512" y="1432180"/>
            <a:ext cx="6353421"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ابن تيمية: سبي نساء الحسين كذب وباطل</a:t>
            </a:r>
            <a:endParaRPr lang="en-US"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26" name="AutoShape 28">
            <a:hlinkClick r:id="rId6" action="ppaction://hlinksldjump"/>
          </p:cNvPr>
          <p:cNvSpPr>
            <a:spLocks noChangeArrowheads="1"/>
          </p:cNvSpPr>
          <p:nvPr/>
        </p:nvSpPr>
        <p:spPr bwMode="gray">
          <a:xfrm rot="10800000" flipV="1">
            <a:off x="-119008" y="2656316"/>
            <a:ext cx="6131168"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تفتازاني: اهانة أهل البيت مما تواتر معناه</a:t>
            </a:r>
            <a:endParaRPr lang="en-US"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27" name="AutoShape 28">
            <a:hlinkClick r:id="rId7" action="ppaction://hlinksldjump"/>
          </p:cNvPr>
          <p:cNvSpPr>
            <a:spLocks noChangeArrowheads="1"/>
          </p:cNvSpPr>
          <p:nvPr/>
        </p:nvSpPr>
        <p:spPr bwMode="gray">
          <a:xfrm rot="10800000" flipV="1">
            <a:off x="145817" y="4024468"/>
            <a:ext cx="6010359"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بلاذري: أراد يزيد هبة زينب لرجل شامي</a:t>
            </a:r>
            <a:endParaRPr lang="en-US"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Tree>
    <p:extLst>
      <p:ext uri="{BB962C8B-B14F-4D97-AF65-F5344CB8AC3E}">
        <p14:creationId xmlns:p14="http://schemas.microsoft.com/office/powerpoint/2010/main" val="2908834024"/>
      </p:ext>
    </p:extLst>
  </p:cSld>
  <p:clrMapOvr>
    <a:masterClrMapping/>
  </p:clrMapOvr>
  <p:transition spd="slow">
    <p:wheel spokes="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YA HEYDAR\Desktop\سراب 44\یزید دستور به قتل امام حسین علیه السلام نداد و به آن راضی  نبود، مجموعة الفتاوی، ابن تیمیه ،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19672" y="1"/>
            <a:ext cx="582736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417157"/>
      </p:ext>
    </p:extLst>
  </p:cSld>
  <p:clrMapOvr>
    <a:masterClrMapping/>
  </p:clrMapOvr>
  <p:transition spd="slow">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611560" y="1916832"/>
            <a:ext cx="8229600" cy="4572000"/>
          </a:xfrm>
        </p:spPr>
        <p:txBody>
          <a:bodyPr/>
          <a:lstStyle/>
          <a:p>
            <a:endParaRPr lang="fa-IR" dirty="0"/>
          </a:p>
        </p:txBody>
      </p:sp>
      <p:pic>
        <p:nvPicPr>
          <p:cNvPr id="7170" name="Picture 2" descr="C:\Users\YA HEYDAR\Desktop\سراب 44\یزید دستور به قتل امام حسین علیه السلام نداد و به آن راضی  نبود، مجموعة الفتاوی، ابن تیمیه ، ج4، ص 486.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63688" y="-8012"/>
            <a:ext cx="5685259" cy="6866012"/>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a:hlinkClick r:id="rId4" action="ppaction://hlinksldjump"/>
          </p:cNvPr>
          <p:cNvSpPr/>
          <p:nvPr/>
        </p:nvSpPr>
        <p:spPr>
          <a:xfrm>
            <a:off x="65200" y="-7961"/>
            <a:ext cx="978408" cy="484633"/>
          </a:xfrm>
          <a:prstGeom prst="rightArrow">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638811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 0 L 0 -0.25 E" pathEditMode="relative" ptsTypes="">
                                      <p:cBhvr>
                                        <p:cTn id="6" dur="2000" fill="hold"/>
                                        <p:tgtEl>
                                          <p:spTgt spid="7170"/>
                                        </p:tgtEl>
                                        <p:attrNameLst>
                                          <p:attrName>ppt_x</p:attrName>
                                          <p:attrName>ppt_y</p:attrName>
                                        </p:attrNameLst>
                                      </p:cBhvr>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0 0 L 0 0.25 E" pathEditMode="relative" ptsTypes="">
                                      <p:cBhvr>
                                        <p:cTn id="9" dur="2000" fill="hold"/>
                                        <p:tgtEl>
                                          <p:spTgt spid="7170"/>
                                        </p:tgtEl>
                                        <p:attrNameLst>
                                          <p:attrName>ppt_x</p:attrName>
                                          <p:attrName>ppt_y</p:attrName>
                                        </p:attrNameLst>
                                      </p:cBhvr>
                                    </p:animMotion>
                                  </p:childTnLst>
                                </p:cTn>
                              </p:par>
                            </p:childTnLst>
                          </p:cTn>
                        </p:par>
                        <p:par>
                          <p:cTn id="10" fill="hold">
                            <p:stCondLst>
                              <p:cond delay="4000"/>
                            </p:stCondLst>
                            <p:childTnLst>
                              <p:par>
                                <p:cTn id="11" presetID="6" presetClass="emph" presetSubtype="0" fill="hold" nodeType="afterEffect">
                                  <p:stCondLst>
                                    <p:cond delay="0"/>
                                  </p:stCondLst>
                                  <p:childTnLst>
                                    <p:animScale>
                                      <p:cBhvr>
                                        <p:cTn id="12" dur="2000" fill="hold"/>
                                        <p:tgtEl>
                                          <p:spTgt spid="7170"/>
                                        </p:tgtEl>
                                      </p:cBhvr>
                                      <p:by x="150000" y="150000"/>
                                    </p:animScale>
                                  </p:childTnLst>
                                </p:cTn>
                              </p:par>
                            </p:childTnLst>
                          </p:cTn>
                        </p:par>
                        <p:par>
                          <p:cTn id="13" fill="hold">
                            <p:stCondLst>
                              <p:cond delay="6000"/>
                            </p:stCondLst>
                            <p:childTnLst>
                              <p:par>
                                <p:cTn id="14" presetID="26" presetClass="emph" presetSubtype="0" repeatCount="indefinite" fill="hold" grpId="0" nodeType="afterEffect">
                                  <p:stCondLst>
                                    <p:cond delay="500"/>
                                  </p:stCondLst>
                                  <p:childTnLst>
                                    <p:animEffect transition="out" filter="fade">
                                      <p:cBhvr>
                                        <p:cTn id="15" dur="1000" tmFilter="0, 0; .2, .5; .8, .5; 1, 0"/>
                                        <p:tgtEl>
                                          <p:spTgt spid="5"/>
                                        </p:tgtEl>
                                      </p:cBhvr>
                                    </p:animEffect>
                                    <p:animScale>
                                      <p:cBhvr>
                                        <p:cTn id="16"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8194" name="Picture 2" descr="C:\Users\YA HEYDAR\Desktop\سراب 44\شهادت امام حسین به دستور یزید بود، الکامل فی التاریخ ، جلد.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282"/>
            <a:ext cx="5760640" cy="6769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949386"/>
      </p:ext>
    </p:extLst>
  </p:cSld>
  <p:clrMapOvr>
    <a:masterClrMapping/>
  </p:clrMapOvr>
  <p:transition spd="slow">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9218" name="Picture 2" descr="C:\Users\YA HEYDAR\Desktop\سراب 44\شهادت امام حسین به دستور یزید بود، الکامل فی التاریخ ، ج3، ص 474.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63688" y="0"/>
            <a:ext cx="5616624" cy="882959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a:hlinkClick r:id="rId4" action="ppaction://hlinksldjump"/>
          </p:cNvPr>
          <p:cNvSpPr/>
          <p:nvPr/>
        </p:nvSpPr>
        <p:spPr>
          <a:xfrm>
            <a:off x="65200" y="-7961"/>
            <a:ext cx="978408" cy="484633"/>
          </a:xfrm>
          <a:prstGeom prst="rightArrow">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144463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 1.11022E-16 L 0 0.35625 " pathEditMode="relative" rAng="0" ptsTypes="AA">
                                      <p:cBhvr>
                                        <p:cTn id="6" dur="500" fill="hold"/>
                                        <p:tgtEl>
                                          <p:spTgt spid="9218"/>
                                        </p:tgtEl>
                                        <p:attrNameLst>
                                          <p:attrName>ppt_x</p:attrName>
                                          <p:attrName>ppt_y</p:attrName>
                                        </p:attrNameLst>
                                      </p:cBhvr>
                                      <p:rCtr x="0" y="17801"/>
                                    </p:animMotion>
                                  </p:childTnLst>
                                </p:cTn>
                              </p:par>
                            </p:childTnLst>
                          </p:cTn>
                        </p:par>
                        <p:par>
                          <p:cTn id="7" fill="hold">
                            <p:stCondLst>
                              <p:cond delay="500"/>
                            </p:stCondLst>
                            <p:childTnLst>
                              <p:par>
                                <p:cTn id="8" presetID="6" presetClass="emph" presetSubtype="0" fill="hold" nodeType="afterEffect">
                                  <p:stCondLst>
                                    <p:cond delay="0"/>
                                  </p:stCondLst>
                                  <p:childTnLst>
                                    <p:animScale>
                                      <p:cBhvr>
                                        <p:cTn id="9" dur="500" fill="hold"/>
                                        <p:tgtEl>
                                          <p:spTgt spid="9218"/>
                                        </p:tgtEl>
                                      </p:cBhvr>
                                      <p:by x="150000" y="150000"/>
                                    </p:animScale>
                                  </p:childTnLst>
                                </p:cTn>
                              </p:par>
                            </p:childTnLst>
                          </p:cTn>
                        </p:par>
                        <p:par>
                          <p:cTn id="10" fill="hold">
                            <p:stCondLst>
                              <p:cond delay="1000"/>
                            </p:stCondLst>
                            <p:childTnLst>
                              <p:par>
                                <p:cTn id="11" presetID="26" presetClass="emph" presetSubtype="0" repeatCount="indefinite" fill="hold" grpId="0" nodeType="afterEffect">
                                  <p:stCondLst>
                                    <p:cond delay="500"/>
                                  </p:stCondLst>
                                  <p:childTnLst>
                                    <p:animEffect transition="out" filter="fade">
                                      <p:cBhvr>
                                        <p:cTn id="12" dur="1000" tmFilter="0, 0; .2, .5; .8, .5; 1, 0"/>
                                        <p:tgtEl>
                                          <p:spTgt spid="6"/>
                                        </p:tgtEl>
                                      </p:cBhvr>
                                    </p:animEffect>
                                    <p:animScale>
                                      <p:cBhvr>
                                        <p:cTn id="13"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0242" name="Picture 2" descr="C:\Users\YA HEYDAR\Desktop\سراب 44\یزید امام حسین علیه السلام را به شهادت رساند، تاریخ الإسلام ، ذهبی،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63688" y="1"/>
            <a:ext cx="5544616" cy="687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18298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44444E-6 4.07407E-6 L 4.44444E-6 -0.34746 " pathEditMode="relative" rAng="0" ptsTypes="AA">
                                      <p:cBhvr>
                                        <p:cTn id="6" dur="2000" fill="hold"/>
                                        <p:tgtEl>
                                          <p:spTgt spid="10242"/>
                                        </p:tgtEl>
                                        <p:attrNameLst>
                                          <p:attrName>ppt_x</p:attrName>
                                          <p:attrName>ppt_y</p:attrName>
                                        </p:attrNameLst>
                                      </p:cBhvr>
                                      <p:rCtr x="0" y="-17384"/>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102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1266" name="Picture 2" descr="C:\Users\YA HEYDAR\Desktop\سراب 44\یزید امام حسین علیه السلام را به شهادت رساند، تاریخ الإسلام ، ذهبی، ج5، ص 30.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7704" y="26293"/>
            <a:ext cx="5400600" cy="6831707"/>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a:hlinkClick r:id="rId4" action="ppaction://hlinksldjump"/>
          </p:cNvPr>
          <p:cNvSpPr/>
          <p:nvPr/>
        </p:nvSpPr>
        <p:spPr>
          <a:xfrm>
            <a:off x="65200" y="-7961"/>
            <a:ext cx="978408" cy="484633"/>
          </a:xfrm>
          <a:prstGeom prst="rightArrow">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195435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3.05556E-6 -1.85185E-6 L -3.05556E-6 -0.14884 " pathEditMode="relative" rAng="0" ptsTypes="AA">
                                      <p:cBhvr>
                                        <p:cTn id="6" dur="2000" fill="hold"/>
                                        <p:tgtEl>
                                          <p:spTgt spid="11266"/>
                                        </p:tgtEl>
                                        <p:attrNameLst>
                                          <p:attrName>ppt_x</p:attrName>
                                          <p:attrName>ppt_y</p:attrName>
                                        </p:attrNameLst>
                                      </p:cBhvr>
                                      <p:rCtr x="0" y="-7454"/>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11266"/>
                                        </p:tgtEl>
                                      </p:cBhvr>
                                      <p:by x="150000" y="150000"/>
                                    </p:animScale>
                                  </p:childTnLst>
                                </p:cTn>
                              </p:par>
                            </p:childTnLst>
                          </p:cTn>
                        </p:par>
                        <p:par>
                          <p:cTn id="10" fill="hold">
                            <p:stCondLst>
                              <p:cond delay="4000"/>
                            </p:stCondLst>
                            <p:childTnLst>
                              <p:par>
                                <p:cTn id="11" presetID="26" presetClass="emph" presetSubtype="0" repeatCount="indefinite" fill="hold" grpId="0" nodeType="afterEffect">
                                  <p:stCondLst>
                                    <p:cond delay="500"/>
                                  </p:stCondLst>
                                  <p:childTnLst>
                                    <p:animEffect transition="out" filter="fade">
                                      <p:cBhvr>
                                        <p:cTn id="12" dur="1000" tmFilter="0, 0; .2, .5; .8, .5; 1, 0"/>
                                        <p:tgtEl>
                                          <p:spTgt spid="6"/>
                                        </p:tgtEl>
                                      </p:cBhvr>
                                    </p:animEffect>
                                    <p:animScale>
                                      <p:cBhvr>
                                        <p:cTn id="13"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2290" name="Picture 2" descr="C:\Users\YA HEYDAR\Desktop\سراب 44\رضایت یزید بر قتل امام حسین علیه السلام متواتر است، شذرات الذهب،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47664" y="-27383"/>
            <a:ext cx="5752850" cy="688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83829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1229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3314" name="Picture 2" descr="C:\Users\YA HEYDAR\Desktop\سراب 44\رضایت یزید بر قتل امام حسین علیه السلام متواتر است، شذرات الذهب، ج1، ص277.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19039" y="66865"/>
            <a:ext cx="5789265" cy="7538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06809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1.11111E-6 7.40741E-7 L 1.11111E-6 -0.29028 " pathEditMode="relative" rAng="0" ptsTypes="AA">
                                      <p:cBhvr>
                                        <p:cTn id="6" dur="2000" fill="hold"/>
                                        <p:tgtEl>
                                          <p:spTgt spid="13314"/>
                                        </p:tgtEl>
                                        <p:attrNameLst>
                                          <p:attrName>ppt_x</p:attrName>
                                          <p:attrName>ppt_y</p:attrName>
                                        </p:attrNameLst>
                                      </p:cBhvr>
                                      <p:rCtr x="0" y="-14514"/>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133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4338" name="Picture 2" descr="C:\Users\YA HEYDAR\Desktop\سراب 44\رضایت یزید بر قتل امام حسین علیه السلام متواتر است، شذرات الذهب، ج1، ص278.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79054" y="1"/>
            <a:ext cx="5773266" cy="7533456"/>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a:hlinkClick r:id="rId4" action="ppaction://hlinksldjump"/>
          </p:cNvPr>
          <p:cNvSpPr/>
          <p:nvPr/>
        </p:nvSpPr>
        <p:spPr>
          <a:xfrm>
            <a:off x="65200" y="-7961"/>
            <a:ext cx="978408" cy="484633"/>
          </a:xfrm>
          <a:prstGeom prst="rightArrow">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777816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44444E-6 -4.07407E-6 L 4.44444E-6 0.33936 " pathEditMode="relative" rAng="0" ptsTypes="AA">
                                      <p:cBhvr>
                                        <p:cTn id="6" dur="2000" fill="hold"/>
                                        <p:tgtEl>
                                          <p:spTgt spid="14338"/>
                                        </p:tgtEl>
                                        <p:attrNameLst>
                                          <p:attrName>ppt_x</p:attrName>
                                          <p:attrName>ppt_y</p:attrName>
                                        </p:attrNameLst>
                                      </p:cBhvr>
                                      <p:rCtr x="0" y="16968"/>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14338"/>
                                        </p:tgtEl>
                                      </p:cBhvr>
                                      <p:by x="150000" y="150000"/>
                                    </p:animScale>
                                  </p:childTnLst>
                                </p:cTn>
                              </p:par>
                            </p:childTnLst>
                          </p:cTn>
                        </p:par>
                        <p:par>
                          <p:cTn id="10" fill="hold">
                            <p:stCondLst>
                              <p:cond delay="4000"/>
                            </p:stCondLst>
                            <p:childTnLst>
                              <p:par>
                                <p:cTn id="11" presetID="26" presetClass="emph" presetSubtype="0" repeatCount="indefinite" fill="hold" grpId="0" nodeType="afterEffect">
                                  <p:stCondLst>
                                    <p:cond delay="500"/>
                                  </p:stCondLst>
                                  <p:childTnLst>
                                    <p:animEffect transition="out" filter="fade">
                                      <p:cBhvr>
                                        <p:cTn id="12" dur="1000" tmFilter="0, 0; .2, .5; .8, .5; 1, 0"/>
                                        <p:tgtEl>
                                          <p:spTgt spid="6"/>
                                        </p:tgtEl>
                                      </p:cBhvr>
                                    </p:animEffect>
                                    <p:animScale>
                                      <p:cBhvr>
                                        <p:cTn id="13"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5362" name="Picture 2" descr="C:\Users\YA HEYDAR\Desktop\سراب 44\یزید با چوب به دندان مبارک امام حسین میزد، البدایة و النهایة،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79712" y="0"/>
            <a:ext cx="51482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291336"/>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Left Arrow Callout 113"/>
          <p:cNvSpPr/>
          <p:nvPr/>
        </p:nvSpPr>
        <p:spPr bwMode="auto">
          <a:xfrm>
            <a:off x="8460432" y="2916130"/>
            <a:ext cx="457723" cy="680678"/>
          </a:xfrm>
          <a:prstGeom prst="leftArrowCallout">
            <a:avLst>
              <a:gd name="adj1" fmla="val 0"/>
              <a:gd name="adj2" fmla="val 25000"/>
              <a:gd name="adj3" fmla="val 0"/>
              <a:gd name="adj4" fmla="val 64977"/>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solidFill>
                  <a:schemeClr val="tx2">
                    <a:lumMod val="40000"/>
                    <a:lumOff val="60000"/>
                  </a:schemeClr>
                </a:solidFill>
              </a:ln>
              <a:solidFill>
                <a:schemeClr val="tx2">
                  <a:lumMod val="40000"/>
                  <a:lumOff val="60000"/>
                </a:schemeClr>
              </a:solidFill>
              <a:effectLst/>
              <a:latin typeface="Arial" charset="0"/>
            </a:endParaRPr>
          </a:p>
        </p:txBody>
      </p:sp>
      <p:grpSp>
        <p:nvGrpSpPr>
          <p:cNvPr id="58" name="Group 59"/>
          <p:cNvGrpSpPr>
            <a:grpSpLocks/>
          </p:cNvGrpSpPr>
          <p:nvPr/>
        </p:nvGrpSpPr>
        <p:grpSpPr bwMode="auto">
          <a:xfrm rot="10800000" flipV="1">
            <a:off x="6200914" y="404664"/>
            <a:ext cx="5353823" cy="5778649"/>
            <a:chOff x="-576" y="1104"/>
            <a:chExt cx="2791" cy="2791"/>
          </a:xfrm>
        </p:grpSpPr>
        <p:sp>
          <p:nvSpPr>
            <p:cNvPr id="59" name="AutoShape 5"/>
            <p:cNvSpPr>
              <a:spLocks noChangeArrowheads="1"/>
            </p:cNvSpPr>
            <p:nvPr/>
          </p:nvSpPr>
          <p:spPr bwMode="gray">
            <a:xfrm rot="5400000">
              <a:off x="-576" y="1104"/>
              <a:ext cx="2791" cy="2791"/>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0">
              <a:gsLst>
                <a:gs pos="0">
                  <a:schemeClr val="bg1"/>
                </a:gs>
                <a:gs pos="100000">
                  <a:srgbClr val="00CC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60" name="AutoShape 13"/>
            <p:cNvSpPr>
              <a:spLocks noChangeArrowheads="1"/>
            </p:cNvSpPr>
            <p:nvPr/>
          </p:nvSpPr>
          <p:spPr bwMode="ltGray">
            <a:xfrm rot="5400000">
              <a:off x="-425" y="1310"/>
              <a:ext cx="2374" cy="2373"/>
            </a:xfrm>
            <a:custGeom>
              <a:avLst/>
              <a:gdLst>
                <a:gd name="G0" fmla="+- 744 0 0"/>
                <a:gd name="G1" fmla="+- 11756105 0 0"/>
                <a:gd name="G2" fmla="+- 0 0 11756105"/>
                <a:gd name="T0" fmla="*/ 0 256 1"/>
                <a:gd name="T1" fmla="*/ 180 256 1"/>
                <a:gd name="G3" fmla="+- 11756105 T0 T1"/>
                <a:gd name="T2" fmla="*/ 0 256 1"/>
                <a:gd name="T3" fmla="*/ 90 256 1"/>
                <a:gd name="G4" fmla="+- 11756105 T2 T3"/>
                <a:gd name="G5" fmla="*/ G4 2 1"/>
                <a:gd name="T4" fmla="*/ 90 256 1"/>
                <a:gd name="T5" fmla="*/ 0 256 1"/>
                <a:gd name="G6" fmla="+- 11756105 T4 T5"/>
                <a:gd name="G7" fmla="*/ G6 2 1"/>
                <a:gd name="G8" fmla="abs 1175610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4"/>
                <a:gd name="G18" fmla="*/ 744 1 2"/>
                <a:gd name="G19" fmla="+- G18 5400 0"/>
                <a:gd name="G20" fmla="cos G19 11756105"/>
                <a:gd name="G21" fmla="sin G19 11756105"/>
                <a:gd name="G22" fmla="+- G20 10800 0"/>
                <a:gd name="G23" fmla="+- G21 10800 0"/>
                <a:gd name="G24" fmla="+- 10800 0 G20"/>
                <a:gd name="G25" fmla="+- 744 10800 0"/>
                <a:gd name="G26" fmla="?: G9 G17 G25"/>
                <a:gd name="G27" fmla="?: G9 0 21600"/>
                <a:gd name="G28" fmla="cos 10800 11756105"/>
                <a:gd name="G29" fmla="sin 10800 11756105"/>
                <a:gd name="G30" fmla="sin 744 11756105"/>
                <a:gd name="G31" fmla="+- G28 10800 0"/>
                <a:gd name="G32" fmla="+- G29 10800 0"/>
                <a:gd name="G33" fmla="+- G30 10800 0"/>
                <a:gd name="G34" fmla="?: G4 0 G31"/>
                <a:gd name="G35" fmla="?: 11756105 G34 0"/>
                <a:gd name="G36" fmla="?: G6 G35 G31"/>
                <a:gd name="G37" fmla="+- 21600 0 G36"/>
                <a:gd name="G38" fmla="?: G4 0 G33"/>
                <a:gd name="G39" fmla="?: 11756105 G38 G32"/>
                <a:gd name="G40" fmla="?: G6 G39 0"/>
                <a:gd name="G41" fmla="?: G4 G32 21600"/>
                <a:gd name="G42" fmla="?: G6 G41 G33"/>
                <a:gd name="T12" fmla="*/ 10800 w 21600"/>
                <a:gd name="T13" fmla="*/ 0 h 21600"/>
                <a:gd name="T14" fmla="*/ 5028 w 21600"/>
                <a:gd name="T15" fmla="*/ 10862 h 21600"/>
                <a:gd name="T16" fmla="*/ 10800 w 21600"/>
                <a:gd name="T17" fmla="*/ 10056 h 21600"/>
                <a:gd name="T18" fmla="*/ 16572 w 21600"/>
                <a:gd name="T19" fmla="*/ 1086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3"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0" y="10838"/>
                    <a:pt x="0" y="10877"/>
                    <a:pt x="0" y="10916"/>
                  </a:cubicBezTo>
                  <a:close/>
                </a:path>
              </a:pathLst>
            </a:custGeom>
            <a:gradFill rotWithShape="0">
              <a:gsLst>
                <a:gs pos="0">
                  <a:schemeClr val="bg1"/>
                </a:gs>
                <a:gs pos="100000">
                  <a:srgbClr val="0099FF"/>
                </a:gs>
              </a:gsLst>
              <a:lin ang="0" scaled="1"/>
            </a:gradFill>
            <a:ln w="9525" algn="ctr">
              <a:solidFill>
                <a:schemeClr val="bg1">
                  <a:lumMod val="40000"/>
                  <a:lumOff val="60000"/>
                </a:schemeClr>
              </a:solidFill>
              <a:miter lim="800000"/>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61" name="Text Box 42"/>
            <p:cNvSpPr txBox="1">
              <a:spLocks noChangeArrowheads="1"/>
            </p:cNvSpPr>
            <p:nvPr/>
          </p:nvSpPr>
          <p:spPr bwMode="auto">
            <a:xfrm>
              <a:off x="747" y="2081"/>
              <a:ext cx="1191" cy="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a-IR" sz="3600" b="1" dirty="0" smtClean="0">
                  <a:solidFill>
                    <a:srgbClr val="7030A0"/>
                  </a:solidFill>
                  <a:effectLst>
                    <a:outerShdw blurRad="38100" dist="38100" dir="2700000" algn="tl">
                      <a:srgbClr val="000000"/>
                    </a:outerShdw>
                  </a:effectLst>
                  <a:cs typeface="Sultan bold" pitchFamily="2" charset="-78"/>
                </a:rPr>
                <a:t>يزيد و جسارت به راس مطهر امام حسين (ع)</a:t>
              </a:r>
              <a:endParaRPr lang="en-US" sz="3600" b="1" dirty="0">
                <a:solidFill>
                  <a:srgbClr val="7030A0"/>
                </a:solidFill>
                <a:effectLst>
                  <a:outerShdw blurRad="38100" dist="38100" dir="2700000" algn="tl">
                    <a:srgbClr val="000000"/>
                  </a:outerShdw>
                </a:effectLst>
                <a:cs typeface="Sultan bold" pitchFamily="2" charset="-78"/>
              </a:endParaRPr>
            </a:p>
          </p:txBody>
        </p:sp>
        <p:sp>
          <p:nvSpPr>
            <p:cNvPr id="96" name="Text Box 44"/>
            <p:cNvSpPr txBox="1">
              <a:spLocks noChangeArrowheads="1"/>
            </p:cNvSpPr>
            <p:nvPr/>
          </p:nvSpPr>
          <p:spPr bwMode="auto">
            <a:xfrm>
              <a:off x="2060" y="2146"/>
              <a:ext cx="9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b="1" dirty="0">
                <a:solidFill>
                  <a:srgbClr val="000000"/>
                </a:solidFill>
              </a:endParaRPr>
            </a:p>
          </p:txBody>
        </p:sp>
        <p:sp>
          <p:nvSpPr>
            <p:cNvPr id="74" name="Oval 40"/>
            <p:cNvSpPr>
              <a:spLocks noChangeArrowheads="1"/>
            </p:cNvSpPr>
            <p:nvPr/>
          </p:nvSpPr>
          <p:spPr bwMode="gray">
            <a:xfrm>
              <a:off x="1709" y="3335"/>
              <a:ext cx="159" cy="160"/>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grpSp>
      <p:pic>
        <p:nvPicPr>
          <p:cNvPr id="2" name="Picture 1">
            <a:hlinkClick r:id="rId3" action="ppaction://hlinksldjump"/>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8" y="6051457"/>
            <a:ext cx="787071" cy="787071"/>
          </a:xfrm>
          <a:prstGeom prst="rect">
            <a:avLst/>
          </a:prstGeom>
        </p:spPr>
      </p:pic>
      <p:sp>
        <p:nvSpPr>
          <p:cNvPr id="40" name="Oval 37"/>
          <p:cNvSpPr>
            <a:spLocks noChangeArrowheads="1"/>
          </p:cNvSpPr>
          <p:nvPr/>
        </p:nvSpPr>
        <p:spPr bwMode="gray">
          <a:xfrm rot="10800000" flipV="1">
            <a:off x="6444208" y="1478591"/>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41" name="Oval 39"/>
          <p:cNvSpPr>
            <a:spLocks noChangeArrowheads="1"/>
          </p:cNvSpPr>
          <p:nvPr/>
        </p:nvSpPr>
        <p:spPr bwMode="gray">
          <a:xfrm rot="10800000" flipV="1">
            <a:off x="6510489" y="1550599"/>
            <a:ext cx="467877"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1</a:t>
            </a:r>
            <a:endParaRPr lang="en-US" dirty="0"/>
          </a:p>
        </p:txBody>
      </p:sp>
      <p:sp>
        <p:nvSpPr>
          <p:cNvPr id="42" name="Oval 37"/>
          <p:cNvSpPr>
            <a:spLocks noChangeArrowheads="1"/>
          </p:cNvSpPr>
          <p:nvPr/>
        </p:nvSpPr>
        <p:spPr bwMode="gray">
          <a:xfrm rot="10800000" flipV="1">
            <a:off x="6052084" y="2702727"/>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43" name="Oval 39"/>
          <p:cNvSpPr>
            <a:spLocks noChangeArrowheads="1"/>
          </p:cNvSpPr>
          <p:nvPr/>
        </p:nvSpPr>
        <p:spPr bwMode="gray">
          <a:xfrm rot="10800000" flipV="1">
            <a:off x="6118365" y="2774735"/>
            <a:ext cx="467877"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2</a:t>
            </a:r>
            <a:endParaRPr lang="en-US" dirty="0"/>
          </a:p>
        </p:txBody>
      </p:sp>
      <p:sp>
        <p:nvSpPr>
          <p:cNvPr id="44" name="Oval 37"/>
          <p:cNvSpPr>
            <a:spLocks noChangeArrowheads="1"/>
          </p:cNvSpPr>
          <p:nvPr/>
        </p:nvSpPr>
        <p:spPr bwMode="gray">
          <a:xfrm rot="10800000" flipV="1">
            <a:off x="6198082" y="4014912"/>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45" name="Oval 39"/>
          <p:cNvSpPr>
            <a:spLocks noChangeArrowheads="1"/>
          </p:cNvSpPr>
          <p:nvPr/>
        </p:nvSpPr>
        <p:spPr bwMode="gray">
          <a:xfrm rot="10800000" flipV="1">
            <a:off x="6264363" y="4086920"/>
            <a:ext cx="467877"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3</a:t>
            </a:r>
            <a:endParaRPr lang="en-US" dirty="0"/>
          </a:p>
        </p:txBody>
      </p:sp>
      <p:sp>
        <p:nvSpPr>
          <p:cNvPr id="25" name="AutoShape 28">
            <a:hlinkClick r:id="rId5" action="ppaction://hlinksldjump"/>
          </p:cNvPr>
          <p:cNvSpPr>
            <a:spLocks noChangeArrowheads="1"/>
          </p:cNvSpPr>
          <p:nvPr/>
        </p:nvSpPr>
        <p:spPr bwMode="gray">
          <a:xfrm rot="10800000" flipV="1">
            <a:off x="611560" y="1432180"/>
            <a:ext cx="5775837" cy="628667"/>
          </a:xfrm>
          <a:prstGeom prst="roundRect">
            <a:avLst>
              <a:gd name="adj" fmla="val 50000"/>
            </a:avLst>
          </a:prstGeom>
          <a:ln/>
          <a:extLst/>
        </p:spPr>
        <p:style>
          <a:lnRef idx="1">
            <a:schemeClr val="accent5"/>
          </a:lnRef>
          <a:fillRef idx="2">
            <a:schemeClr val="accent5"/>
          </a:fillRef>
          <a:effectRef idx="1">
            <a:schemeClr val="accent5"/>
          </a:effectRef>
          <a:fontRef idx="minor">
            <a:schemeClr val="dk1"/>
          </a:fontRef>
        </p:style>
        <p:txBody>
          <a:bodyPr wrap="none" anchor="ctr"/>
          <a:lstStyle/>
          <a:p>
            <a:pPr algn="justLow" rtl="1"/>
            <a:r>
              <a:rPr lang="fa-IR"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ابن تيمية: نكت يزيد علي ثنايا الحسين كذب</a:t>
            </a:r>
            <a:endParaRPr lang="en-US"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26" name="AutoShape 28">
            <a:hlinkClick r:id="rId6" action="ppaction://hlinksldjump"/>
          </p:cNvPr>
          <p:cNvSpPr>
            <a:spLocks noChangeArrowheads="1"/>
          </p:cNvSpPr>
          <p:nvPr/>
        </p:nvSpPr>
        <p:spPr bwMode="gray">
          <a:xfrm rot="10800000" flipV="1">
            <a:off x="236323" y="2656316"/>
            <a:ext cx="5775837" cy="628667"/>
          </a:xfrm>
          <a:prstGeom prst="roundRect">
            <a:avLst>
              <a:gd name="adj" fmla="val 50000"/>
            </a:avLst>
          </a:prstGeom>
          <a:ln/>
          <a:extLst/>
        </p:spPr>
        <p:style>
          <a:lnRef idx="1">
            <a:schemeClr val="accent5"/>
          </a:lnRef>
          <a:fillRef idx="2">
            <a:schemeClr val="accent5"/>
          </a:fillRef>
          <a:effectRef idx="1">
            <a:schemeClr val="accent5"/>
          </a:effectRef>
          <a:fontRef idx="minor">
            <a:schemeClr val="dk1"/>
          </a:fontRef>
        </p:style>
        <p:txBody>
          <a:bodyPr wrap="none" anchor="ctr"/>
          <a:lstStyle/>
          <a:p>
            <a:pPr algn="justLow" rtl="1"/>
            <a:r>
              <a:rPr lang="fa-IR"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ابن كثير: يزيد يطعن رأس الحسين بالقضيب</a:t>
            </a:r>
            <a:endParaRPr lang="en-US"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27" name="AutoShape 28">
            <a:hlinkClick r:id="rId7" action="ppaction://hlinksldjump"/>
          </p:cNvPr>
          <p:cNvSpPr>
            <a:spLocks noChangeArrowheads="1"/>
          </p:cNvSpPr>
          <p:nvPr/>
        </p:nvSpPr>
        <p:spPr bwMode="gray">
          <a:xfrm rot="10800000" flipV="1">
            <a:off x="380339" y="4024468"/>
            <a:ext cx="5775837" cy="628667"/>
          </a:xfrm>
          <a:prstGeom prst="roundRect">
            <a:avLst>
              <a:gd name="adj" fmla="val 50000"/>
            </a:avLst>
          </a:prstGeom>
          <a:ln/>
          <a:extLst/>
        </p:spPr>
        <p:style>
          <a:lnRef idx="1">
            <a:schemeClr val="accent5"/>
          </a:lnRef>
          <a:fillRef idx="2">
            <a:schemeClr val="accent5"/>
          </a:fillRef>
          <a:effectRef idx="1">
            <a:schemeClr val="accent5"/>
          </a:effectRef>
          <a:fontRef idx="minor">
            <a:schemeClr val="dk1"/>
          </a:fontRef>
        </p:style>
        <p:txBody>
          <a:bodyPr wrap="none" anchor="ctr"/>
          <a:lstStyle/>
          <a:p>
            <a:pPr algn="justLow" rtl="1"/>
            <a:r>
              <a:rPr lang="fa-IR"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بلاذري: وضع رأس الحسين بين يدي يزيد</a:t>
            </a:r>
            <a:endParaRPr lang="en-US"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Tree>
    <p:extLst>
      <p:ext uri="{BB962C8B-B14F-4D97-AF65-F5344CB8AC3E}">
        <p14:creationId xmlns:p14="http://schemas.microsoft.com/office/powerpoint/2010/main" val="3220763742"/>
      </p:ext>
    </p:extLst>
  </p:cSld>
  <p:clrMapOvr>
    <a:masterClrMapping/>
  </p:clrMapOvr>
  <p:transition spd="slow">
    <p:wheel spokes="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6386" name="Picture 2" descr="C:\Users\YA HEYDAR\Desktop\سراب 44\یزید با چوب به دندان مبارک امام حسین میزد، البدایة و النهایة، ج11 ، ص559.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63688" y="0"/>
            <a:ext cx="5688632" cy="7029400"/>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a:hlinkClick r:id="rId4" action="ppaction://hlinksldjump"/>
          </p:cNvPr>
          <p:cNvSpPr/>
          <p:nvPr/>
        </p:nvSpPr>
        <p:spPr>
          <a:xfrm>
            <a:off x="65200" y="-7961"/>
            <a:ext cx="978408" cy="484633"/>
          </a:xfrm>
          <a:prstGeom prst="rightArrow">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152643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5.55556E-7 -1.11022E-16 L 5.55556E-7 -0.43241 " pathEditMode="relative" rAng="0" ptsTypes="AA">
                                      <p:cBhvr>
                                        <p:cTn id="6" dur="2000" fill="hold"/>
                                        <p:tgtEl>
                                          <p:spTgt spid="16386"/>
                                        </p:tgtEl>
                                        <p:attrNameLst>
                                          <p:attrName>ppt_x</p:attrName>
                                          <p:attrName>ppt_y</p:attrName>
                                        </p:attrNameLst>
                                      </p:cBhvr>
                                      <p:rCtr x="0" y="-21620"/>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16386"/>
                                        </p:tgtEl>
                                      </p:cBhvr>
                                      <p:by x="150000" y="150000"/>
                                    </p:animScale>
                                  </p:childTnLst>
                                </p:cTn>
                              </p:par>
                            </p:childTnLst>
                          </p:cTn>
                        </p:par>
                        <p:par>
                          <p:cTn id="10" fill="hold">
                            <p:stCondLst>
                              <p:cond delay="4000"/>
                            </p:stCondLst>
                            <p:childTnLst>
                              <p:par>
                                <p:cTn id="11" presetID="26" presetClass="emph" presetSubtype="0" repeatCount="indefinite" fill="hold" grpId="0" nodeType="afterEffect">
                                  <p:stCondLst>
                                    <p:cond delay="500"/>
                                  </p:stCondLst>
                                  <p:childTnLst>
                                    <p:animEffect transition="out" filter="fade">
                                      <p:cBhvr>
                                        <p:cTn id="12" dur="1000" tmFilter="0, 0; .2, .5; .8, .5; 1, 0"/>
                                        <p:tgtEl>
                                          <p:spTgt spid="6"/>
                                        </p:tgtEl>
                                      </p:cBhvr>
                                    </p:animEffect>
                                    <p:animScale>
                                      <p:cBhvr>
                                        <p:cTn id="13"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026" name="Picture 2" descr="C:\Users\Velayat\Desktop\يزيد لعن وقتل\کفر یزید\سرمه کشیدن یزید یا ابن زیاد با خون امام حسین\3.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22858" y="47455"/>
            <a:ext cx="4698284" cy="6763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78162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 0 L 0 0.25 E" pathEditMode="relative" ptsTypes="">
                                      <p:cBhvr>
                                        <p:cTn id="6" dur="2000" fill="hold"/>
                                        <p:tgtEl>
                                          <p:spTgt spid="1026"/>
                                        </p:tgtEl>
                                        <p:attrNameLst>
                                          <p:attrName>ppt_x</p:attrName>
                                          <p:attrName>ppt_y</p:attrName>
                                        </p:attrNameLst>
                                      </p:cBhvr>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1026"/>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nodeType="clickEffect">
                                  <p:stCondLst>
                                    <p:cond delay="0"/>
                                  </p:stCondLst>
                                  <p:childTnLst>
                                    <p:animMotion origin="layout" path="M 0 0 L 0 -0.25 E" pathEditMode="relative" ptsTypes="">
                                      <p:cBhvr>
                                        <p:cTn id="13" dur="2000" fill="hold"/>
                                        <p:tgtEl>
                                          <p:spTgt spid="10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3074" name="Picture 2" descr="C:\Users\Velayat\Desktop\يزيد لعن وقتل\کفر یزید\سرمه کشیدن یزید یا ابن زیاد با خون امام حسین\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06205" y="3383"/>
            <a:ext cx="4731590" cy="6851234"/>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a:hlinkClick r:id="rId4" action="ppaction://hlinksldjump"/>
          </p:cNvPr>
          <p:cNvSpPr/>
          <p:nvPr/>
        </p:nvSpPr>
        <p:spPr>
          <a:xfrm>
            <a:off x="65200" y="-7961"/>
            <a:ext cx="978408" cy="484633"/>
          </a:xfrm>
          <a:prstGeom prst="rightArrow">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423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1000" fill="hold"/>
                                        <p:tgtEl>
                                          <p:spTgt spid="3074"/>
                                        </p:tgtEl>
                                        <p:attrNameLst>
                                          <p:attrName>ppt_x</p:attrName>
                                          <p:attrName>ppt_y</p:attrName>
                                        </p:attrNameLst>
                                      </p:cBhvr>
                                    </p:animMotion>
                                  </p:childTnLst>
                                </p:cTn>
                              </p:par>
                            </p:childTnLst>
                          </p:cTn>
                        </p:par>
                        <p:par>
                          <p:cTn id="7" fill="hold">
                            <p:stCondLst>
                              <p:cond delay="1000"/>
                            </p:stCondLst>
                            <p:childTnLst>
                              <p:par>
                                <p:cTn id="8" presetID="6" presetClass="emph" presetSubtype="0" fill="hold" nodeType="afterEffect">
                                  <p:stCondLst>
                                    <p:cond delay="0"/>
                                  </p:stCondLst>
                                  <p:childTnLst>
                                    <p:animScale>
                                      <p:cBhvr>
                                        <p:cTn id="9" dur="1000" fill="hold"/>
                                        <p:tgtEl>
                                          <p:spTgt spid="3074"/>
                                        </p:tgtEl>
                                      </p:cBhvr>
                                      <p:by x="150000" y="150000"/>
                                    </p:animScale>
                                  </p:childTnLst>
                                </p:cTn>
                              </p:par>
                            </p:childTnLst>
                          </p:cTn>
                        </p:par>
                        <p:par>
                          <p:cTn id="10" fill="hold">
                            <p:stCondLst>
                              <p:cond delay="2000"/>
                            </p:stCondLst>
                            <p:childTnLst>
                              <p:par>
                                <p:cTn id="11" presetID="6" presetClass="emph" presetSubtype="0" fill="hold" nodeType="afterEffect">
                                  <p:stCondLst>
                                    <p:cond delay="0"/>
                                  </p:stCondLst>
                                  <p:childTnLst>
                                    <p:animScale>
                                      <p:cBhvr>
                                        <p:cTn id="12" dur="2000" fill="hold"/>
                                        <p:tgtEl>
                                          <p:spTgt spid="3074"/>
                                        </p:tgtEl>
                                      </p:cBhvr>
                                      <p:by x="150000" y="150000"/>
                                    </p:animScale>
                                  </p:childTnLst>
                                </p:cTn>
                              </p:par>
                            </p:childTnLst>
                          </p:cTn>
                        </p:par>
                        <p:par>
                          <p:cTn id="13" fill="hold">
                            <p:stCondLst>
                              <p:cond delay="4000"/>
                            </p:stCondLst>
                            <p:childTnLst>
                              <p:par>
                                <p:cTn id="14" presetID="26" presetClass="emph" presetSubtype="0" repeatCount="indefinite" fill="hold" grpId="0" nodeType="afterEffect">
                                  <p:stCondLst>
                                    <p:cond delay="500"/>
                                  </p:stCondLst>
                                  <p:childTnLst>
                                    <p:animEffect transition="out" filter="fade">
                                      <p:cBhvr>
                                        <p:cTn id="15" dur="1000" tmFilter="0, 0; .2, .5; .8, .5; 1, 0"/>
                                        <p:tgtEl>
                                          <p:spTgt spid="8"/>
                                        </p:tgtEl>
                                      </p:cBhvr>
                                    </p:animEffect>
                                    <p:animScale>
                                      <p:cBhvr>
                                        <p:cTn id="16" dur="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780928"/>
            <a:ext cx="8591872" cy="3528392"/>
          </a:xfrm>
        </p:spPr>
        <p:txBody>
          <a:bodyPr>
            <a:noAutofit/>
          </a:bodyPr>
          <a:lstStyle/>
          <a:p>
            <a:pPr algn="ctr" rtl="1"/>
            <a:r>
              <a:rPr lang="fa-IR" sz="16600" dirty="0" smtClean="0"/>
              <a:t/>
            </a:r>
            <a:br>
              <a:rPr lang="fa-IR" sz="16600" dirty="0" smtClean="0"/>
            </a:br>
            <a:r>
              <a:rPr lang="fa-IR" sz="7200" dirty="0" smtClean="0"/>
              <a:t>اسارت اهل بیت </a:t>
            </a:r>
            <a:r>
              <a:rPr lang="fa-IR" sz="7200" dirty="0" smtClean="0">
                <a:sym typeface="Roumouz"/>
              </a:rPr>
              <a:t>و ماجرای سر مطهر امام حسین</a:t>
            </a:r>
            <a:endParaRPr lang="fa-IR" sz="11500" dirty="0"/>
          </a:p>
        </p:txBody>
      </p:sp>
      <p:sp>
        <p:nvSpPr>
          <p:cNvPr id="5" name="Picture Placeholder 4"/>
          <p:cNvSpPr>
            <a:spLocks noGrp="1"/>
          </p:cNvSpPr>
          <p:nvPr>
            <p:ph type="pic" sz="quarter" idx="13"/>
          </p:nvPr>
        </p:nvSpPr>
        <p:spPr/>
      </p:sp>
    </p:spTree>
    <p:extLst>
      <p:ext uri="{BB962C8B-B14F-4D97-AF65-F5344CB8AC3E}">
        <p14:creationId xmlns:p14="http://schemas.microsoft.com/office/powerpoint/2010/main" val="1054071672"/>
      </p:ext>
    </p:extLst>
  </p:cSld>
  <p:clrMapOvr>
    <a:masterClrMapping/>
  </p:clrMapOvr>
  <p:transition spd="slow">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YA HEYDAR\Desktop\جلسه 32\1391.6.1\حزن.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63688" y="-260648"/>
            <a:ext cx="56166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53861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YA HEYDAR\Desktop\به عقیده ابن تیمیه یزید اهل بیت را اسیر نکرده و به بهترین وجه به مدینه فرستاده، منهاج السنة، ج4، ص558.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51436" y="33165"/>
            <a:ext cx="5700884" cy="6824835"/>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hlinkClick r:id="rId4" action="ppaction://hlinksldjump"/>
          </p:cNvPr>
          <p:cNvSpPr/>
          <p:nvPr/>
        </p:nvSpPr>
        <p:spPr>
          <a:xfrm>
            <a:off x="209216" y="116632"/>
            <a:ext cx="978408" cy="484633"/>
          </a:xfrm>
          <a:prstGeom prst="rightArrow">
            <a:avLst/>
          </a:prstGeom>
          <a:gradFill>
            <a:gsLst>
              <a:gs pos="0">
                <a:srgbClr val="000082"/>
              </a:gs>
              <a:gs pos="30000">
                <a:srgbClr val="66008F"/>
              </a:gs>
              <a:gs pos="64999">
                <a:srgbClr val="BA0066"/>
              </a:gs>
              <a:gs pos="89999">
                <a:srgbClr val="FF0000"/>
              </a:gs>
              <a:gs pos="100000">
                <a:srgbClr val="FF8200"/>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31973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307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 0 L 0 0.25 E" pathEditMode="relative" ptsTypes="">
                                      <p:cBhvr>
                                        <p:cTn id="10" dur="2000" fill="hold"/>
                                        <p:tgtEl>
                                          <p:spTgt spid="3074"/>
                                        </p:tgtEl>
                                        <p:attrNameLst>
                                          <p:attrName>ppt_x</p:attrName>
                                          <p:attrName>ppt_y</p:attrName>
                                        </p:attrNameLst>
                                      </p:cBhvr>
                                    </p:animMotion>
                                  </p:childTnLst>
                                </p:cTn>
                              </p:par>
                            </p:childTnLst>
                          </p:cTn>
                        </p:par>
                        <p:par>
                          <p:cTn id="11" fill="hold">
                            <p:stCondLst>
                              <p:cond delay="2000"/>
                            </p:stCondLst>
                            <p:childTnLst>
                              <p:par>
                                <p:cTn id="12" presetID="6" presetClass="emph" presetSubtype="0" fill="hold" nodeType="afterEffect">
                                  <p:stCondLst>
                                    <p:cond delay="0"/>
                                  </p:stCondLst>
                                  <p:childTnLst>
                                    <p:animScale>
                                      <p:cBhvr>
                                        <p:cTn id="13" dur="2000" fill="hold"/>
                                        <p:tgtEl>
                                          <p:spTgt spid="3074"/>
                                        </p:tgtEl>
                                      </p:cBhvr>
                                      <p:by x="150000" y="150000"/>
                                    </p:animScale>
                                  </p:childTnLst>
                                </p:cTn>
                              </p:par>
                            </p:childTnLst>
                          </p:cTn>
                        </p:par>
                        <p:par>
                          <p:cTn id="14" fill="hold">
                            <p:stCondLst>
                              <p:cond delay="4000"/>
                            </p:stCondLst>
                            <p:childTnLst>
                              <p:par>
                                <p:cTn id="15" presetID="26" presetClass="emph" presetSubtype="0" repeatCount="indefinite" fill="hold" grpId="0" nodeType="afterEffect">
                                  <p:stCondLst>
                                    <p:cond delay="500"/>
                                  </p:stCondLst>
                                  <p:childTnLst>
                                    <p:animEffect transition="out" filter="fade">
                                      <p:cBhvr>
                                        <p:cTn id="16" dur="1000" tmFilter="0, 0; .2, .5; .8, .5; 1, 0"/>
                                        <p:tgtEl>
                                          <p:spTgt spid="3"/>
                                        </p:tgtEl>
                                      </p:cBhvr>
                                    </p:animEffect>
                                    <p:animScale>
                                      <p:cBhvr>
                                        <p:cTn id="17" dur="5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YA HEYDAR\Desktop\سراب 44\رضایت یزید بر قتل امام حسین علیه السلام متواتر است، شذرات الذهب،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47664" y="-27383"/>
            <a:ext cx="5752850" cy="688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53713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A HEYDAR\Desktop\اسارت اهل بیت علیهم السلام از جانب یزید متواتر است، شذرات الذهب ، ج1، ص 277.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35696" y="-27384"/>
            <a:ext cx="5767362" cy="688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99498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22222E-6 -1.04046E-6 L -2.22222E-6 -0.30196 " pathEditMode="relative" rAng="0" ptsTypes="AA">
                                      <p:cBhvr>
                                        <p:cTn id="6" dur="2000" fill="hold"/>
                                        <p:tgtEl>
                                          <p:spTgt spid="1026"/>
                                        </p:tgtEl>
                                        <p:attrNameLst>
                                          <p:attrName>ppt_x</p:attrName>
                                          <p:attrName>ppt_y</p:attrName>
                                        </p:attrNameLst>
                                      </p:cBhvr>
                                      <p:rCtr x="0" y="-15098"/>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YA HEYDAR\Desktop\اسارت اهل بیت علیهم السلام از جانب یزید متواتر است، شذرات الذهب ، ج1، ص 278.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71626" y="0"/>
            <a:ext cx="619671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hlinkClick r:id="rId4" action="ppaction://hlinksldjump"/>
          </p:cNvPr>
          <p:cNvSpPr/>
          <p:nvPr/>
        </p:nvSpPr>
        <p:spPr>
          <a:xfrm>
            <a:off x="209216" y="116632"/>
            <a:ext cx="978408" cy="484633"/>
          </a:xfrm>
          <a:prstGeom prst="rightArrow">
            <a:avLst/>
          </a:prstGeom>
          <a:gradFill>
            <a:gsLst>
              <a:gs pos="0">
                <a:srgbClr val="03D4A8"/>
              </a:gs>
              <a:gs pos="25000">
                <a:srgbClr val="21D6E0"/>
              </a:gs>
              <a:gs pos="75000">
                <a:srgbClr val="0087E6"/>
              </a:gs>
              <a:gs pos="100000">
                <a:srgbClr val="005CBF"/>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82480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2.77778E-6 -0.06944 L -2.77778E-6 0.27708 " pathEditMode="relative" rAng="0" ptsTypes="AA">
                                      <p:cBhvr>
                                        <p:cTn id="6" dur="2000" fill="hold"/>
                                        <p:tgtEl>
                                          <p:spTgt spid="2050"/>
                                        </p:tgtEl>
                                        <p:attrNameLst>
                                          <p:attrName>ppt_x</p:attrName>
                                          <p:attrName>ppt_y</p:attrName>
                                        </p:attrNameLst>
                                      </p:cBhvr>
                                      <p:rCtr x="0" y="17315"/>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2050"/>
                                        </p:tgtEl>
                                      </p:cBhvr>
                                      <p:by x="150000" y="150000"/>
                                    </p:animScale>
                                  </p:childTnLst>
                                </p:cTn>
                              </p:par>
                            </p:childTnLst>
                          </p:cTn>
                        </p:par>
                        <p:par>
                          <p:cTn id="10" fill="hold">
                            <p:stCondLst>
                              <p:cond delay="4000"/>
                            </p:stCondLst>
                            <p:childTnLst>
                              <p:par>
                                <p:cTn id="11" presetID="26" presetClass="emph" presetSubtype="0" repeatCount="indefinite" fill="hold" grpId="0" nodeType="afterEffect">
                                  <p:stCondLst>
                                    <p:cond delay="500"/>
                                  </p:stCondLst>
                                  <p:childTnLst>
                                    <p:animEffect transition="out" filter="fade">
                                      <p:cBhvr>
                                        <p:cTn id="12" dur="1000" tmFilter="0, 0; .2, .5; .8, .5; 1, 0"/>
                                        <p:tgtEl>
                                          <p:spTgt spid="3"/>
                                        </p:tgtEl>
                                      </p:cBhvr>
                                    </p:animEffect>
                                    <p:animScale>
                                      <p:cBhvr>
                                        <p:cTn id="13" dur="5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YA HEYDAR\Desktop\اسارت اهل بیت، انساب الأشراف،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91680" y="-171400"/>
            <a:ext cx="5779939" cy="6831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782213"/>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Left Arrow Callout 113"/>
          <p:cNvSpPr/>
          <p:nvPr/>
        </p:nvSpPr>
        <p:spPr bwMode="auto">
          <a:xfrm>
            <a:off x="8460432" y="2916130"/>
            <a:ext cx="457723" cy="680678"/>
          </a:xfrm>
          <a:prstGeom prst="leftArrowCallout">
            <a:avLst>
              <a:gd name="adj1" fmla="val 0"/>
              <a:gd name="adj2" fmla="val 25000"/>
              <a:gd name="adj3" fmla="val 0"/>
              <a:gd name="adj4" fmla="val 64977"/>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solidFill>
                  <a:schemeClr val="tx2">
                    <a:lumMod val="40000"/>
                    <a:lumOff val="60000"/>
                  </a:schemeClr>
                </a:solidFill>
              </a:ln>
              <a:solidFill>
                <a:schemeClr val="tx2">
                  <a:lumMod val="40000"/>
                  <a:lumOff val="60000"/>
                </a:schemeClr>
              </a:solidFill>
              <a:effectLst/>
              <a:latin typeface="Arial" charset="0"/>
            </a:endParaRPr>
          </a:p>
        </p:txBody>
      </p:sp>
      <p:grpSp>
        <p:nvGrpSpPr>
          <p:cNvPr id="58" name="Group 59"/>
          <p:cNvGrpSpPr>
            <a:grpSpLocks/>
          </p:cNvGrpSpPr>
          <p:nvPr/>
        </p:nvGrpSpPr>
        <p:grpSpPr bwMode="auto">
          <a:xfrm rot="10800000" flipV="1">
            <a:off x="6130946" y="404664"/>
            <a:ext cx="5353822" cy="5778649"/>
            <a:chOff x="-576" y="1104"/>
            <a:chExt cx="2791" cy="2791"/>
          </a:xfrm>
        </p:grpSpPr>
        <p:sp>
          <p:nvSpPr>
            <p:cNvPr id="59" name="AutoShape 5"/>
            <p:cNvSpPr>
              <a:spLocks noChangeArrowheads="1"/>
            </p:cNvSpPr>
            <p:nvPr/>
          </p:nvSpPr>
          <p:spPr bwMode="gray">
            <a:xfrm rot="5400000">
              <a:off x="-576" y="1104"/>
              <a:ext cx="2791" cy="2791"/>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0">
              <a:gsLst>
                <a:gs pos="0">
                  <a:schemeClr val="bg1"/>
                </a:gs>
                <a:gs pos="100000">
                  <a:srgbClr val="00CC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60" name="AutoShape 13"/>
            <p:cNvSpPr>
              <a:spLocks noChangeArrowheads="1"/>
            </p:cNvSpPr>
            <p:nvPr/>
          </p:nvSpPr>
          <p:spPr bwMode="ltGray">
            <a:xfrm rot="5400000">
              <a:off x="-425" y="1310"/>
              <a:ext cx="2374" cy="2373"/>
            </a:xfrm>
            <a:custGeom>
              <a:avLst/>
              <a:gdLst>
                <a:gd name="G0" fmla="+- 744 0 0"/>
                <a:gd name="G1" fmla="+- 11756105 0 0"/>
                <a:gd name="G2" fmla="+- 0 0 11756105"/>
                <a:gd name="T0" fmla="*/ 0 256 1"/>
                <a:gd name="T1" fmla="*/ 180 256 1"/>
                <a:gd name="G3" fmla="+- 11756105 T0 T1"/>
                <a:gd name="T2" fmla="*/ 0 256 1"/>
                <a:gd name="T3" fmla="*/ 90 256 1"/>
                <a:gd name="G4" fmla="+- 11756105 T2 T3"/>
                <a:gd name="G5" fmla="*/ G4 2 1"/>
                <a:gd name="T4" fmla="*/ 90 256 1"/>
                <a:gd name="T5" fmla="*/ 0 256 1"/>
                <a:gd name="G6" fmla="+- 11756105 T4 T5"/>
                <a:gd name="G7" fmla="*/ G6 2 1"/>
                <a:gd name="G8" fmla="abs 1175610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4"/>
                <a:gd name="G18" fmla="*/ 744 1 2"/>
                <a:gd name="G19" fmla="+- G18 5400 0"/>
                <a:gd name="G20" fmla="cos G19 11756105"/>
                <a:gd name="G21" fmla="sin G19 11756105"/>
                <a:gd name="G22" fmla="+- G20 10800 0"/>
                <a:gd name="G23" fmla="+- G21 10800 0"/>
                <a:gd name="G24" fmla="+- 10800 0 G20"/>
                <a:gd name="G25" fmla="+- 744 10800 0"/>
                <a:gd name="G26" fmla="?: G9 G17 G25"/>
                <a:gd name="G27" fmla="?: G9 0 21600"/>
                <a:gd name="G28" fmla="cos 10800 11756105"/>
                <a:gd name="G29" fmla="sin 10800 11756105"/>
                <a:gd name="G30" fmla="sin 744 11756105"/>
                <a:gd name="G31" fmla="+- G28 10800 0"/>
                <a:gd name="G32" fmla="+- G29 10800 0"/>
                <a:gd name="G33" fmla="+- G30 10800 0"/>
                <a:gd name="G34" fmla="?: G4 0 G31"/>
                <a:gd name="G35" fmla="?: 11756105 G34 0"/>
                <a:gd name="G36" fmla="?: G6 G35 G31"/>
                <a:gd name="G37" fmla="+- 21600 0 G36"/>
                <a:gd name="G38" fmla="?: G4 0 G33"/>
                <a:gd name="G39" fmla="?: 11756105 G38 G32"/>
                <a:gd name="G40" fmla="?: G6 G39 0"/>
                <a:gd name="G41" fmla="?: G4 G32 21600"/>
                <a:gd name="G42" fmla="?: G6 G41 G33"/>
                <a:gd name="T12" fmla="*/ 10800 w 21600"/>
                <a:gd name="T13" fmla="*/ 0 h 21600"/>
                <a:gd name="T14" fmla="*/ 5028 w 21600"/>
                <a:gd name="T15" fmla="*/ 10862 h 21600"/>
                <a:gd name="T16" fmla="*/ 10800 w 21600"/>
                <a:gd name="T17" fmla="*/ 10056 h 21600"/>
                <a:gd name="T18" fmla="*/ 16572 w 21600"/>
                <a:gd name="T19" fmla="*/ 1086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3"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0" y="10838"/>
                    <a:pt x="0" y="10877"/>
                    <a:pt x="0" y="10916"/>
                  </a:cubicBezTo>
                  <a:close/>
                </a:path>
              </a:pathLst>
            </a:custGeom>
            <a:gradFill rotWithShape="0">
              <a:gsLst>
                <a:gs pos="0">
                  <a:schemeClr val="bg1"/>
                </a:gs>
                <a:gs pos="100000">
                  <a:srgbClr val="0099FF"/>
                </a:gs>
              </a:gsLst>
              <a:lin ang="0" scaled="1"/>
            </a:gradFill>
            <a:ln w="9525" algn="ctr">
              <a:solidFill>
                <a:schemeClr val="bg1">
                  <a:lumMod val="40000"/>
                  <a:lumOff val="60000"/>
                </a:schemeClr>
              </a:solidFill>
              <a:miter lim="800000"/>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61" name="Text Box 42"/>
            <p:cNvSpPr txBox="1">
              <a:spLocks noChangeArrowheads="1"/>
            </p:cNvSpPr>
            <p:nvPr/>
          </p:nvSpPr>
          <p:spPr bwMode="auto">
            <a:xfrm>
              <a:off x="820" y="2216"/>
              <a:ext cx="1115"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a-IR" sz="3600" b="1" dirty="0" smtClean="0">
                  <a:solidFill>
                    <a:srgbClr val="7030A0"/>
                  </a:solidFill>
                  <a:effectLst>
                    <a:outerShdw blurRad="38100" dist="38100" dir="2700000" algn="tl">
                      <a:srgbClr val="000000"/>
                    </a:outerShdw>
                  </a:effectLst>
                  <a:cs typeface="Sultan bold" pitchFamily="2" charset="-78"/>
                </a:rPr>
                <a:t>كفر يزيد و عدم ايمان او</a:t>
              </a:r>
              <a:endParaRPr lang="en-US" sz="3600" b="1" dirty="0">
                <a:solidFill>
                  <a:srgbClr val="7030A0"/>
                </a:solidFill>
                <a:effectLst>
                  <a:outerShdw blurRad="38100" dist="38100" dir="2700000" algn="tl">
                    <a:srgbClr val="000000"/>
                  </a:outerShdw>
                </a:effectLst>
                <a:cs typeface="Sultan bold" pitchFamily="2" charset="-78"/>
              </a:endParaRPr>
            </a:p>
          </p:txBody>
        </p:sp>
        <p:sp>
          <p:nvSpPr>
            <p:cNvPr id="92" name="Oval 11"/>
            <p:cNvSpPr>
              <a:spLocks noChangeArrowheads="1"/>
            </p:cNvSpPr>
            <p:nvPr/>
          </p:nvSpPr>
          <p:spPr bwMode="gray">
            <a:xfrm>
              <a:off x="2045" y="2415"/>
              <a:ext cx="159" cy="159"/>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grpSp>
      <p:pic>
        <p:nvPicPr>
          <p:cNvPr id="2" name="Picture 1">
            <a:hlinkClick r:id="rId3" action="ppaction://hlinksldjump"/>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8" y="6051457"/>
            <a:ext cx="787071" cy="787071"/>
          </a:xfrm>
          <a:prstGeom prst="rect">
            <a:avLst/>
          </a:prstGeom>
        </p:spPr>
      </p:pic>
      <p:sp>
        <p:nvSpPr>
          <p:cNvPr id="51" name="Oval 37"/>
          <p:cNvSpPr>
            <a:spLocks noChangeArrowheads="1"/>
          </p:cNvSpPr>
          <p:nvPr/>
        </p:nvSpPr>
        <p:spPr bwMode="gray">
          <a:xfrm rot="10800000" flipV="1">
            <a:off x="5904441" y="1816498"/>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52" name="Oval 39"/>
          <p:cNvSpPr>
            <a:spLocks noChangeArrowheads="1"/>
          </p:cNvSpPr>
          <p:nvPr/>
        </p:nvSpPr>
        <p:spPr bwMode="gray">
          <a:xfrm rot="10800000" flipV="1">
            <a:off x="5970720" y="1888506"/>
            <a:ext cx="467881"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2</a:t>
            </a:r>
            <a:endParaRPr lang="en-US" dirty="0"/>
          </a:p>
        </p:txBody>
      </p:sp>
      <p:sp>
        <p:nvSpPr>
          <p:cNvPr id="53" name="Oval 37"/>
          <p:cNvSpPr>
            <a:spLocks noChangeArrowheads="1"/>
          </p:cNvSpPr>
          <p:nvPr/>
        </p:nvSpPr>
        <p:spPr bwMode="gray">
          <a:xfrm rot="10800000" flipV="1">
            <a:off x="5701894" y="2774735"/>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54" name="Oval 39"/>
          <p:cNvSpPr>
            <a:spLocks noChangeArrowheads="1"/>
          </p:cNvSpPr>
          <p:nvPr/>
        </p:nvSpPr>
        <p:spPr bwMode="gray">
          <a:xfrm rot="10800000" flipV="1">
            <a:off x="5768173" y="2846743"/>
            <a:ext cx="467881"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3</a:t>
            </a:r>
            <a:endParaRPr lang="en-US" dirty="0"/>
          </a:p>
        </p:txBody>
      </p:sp>
      <p:sp>
        <p:nvSpPr>
          <p:cNvPr id="55" name="Oval 37"/>
          <p:cNvSpPr>
            <a:spLocks noChangeArrowheads="1"/>
          </p:cNvSpPr>
          <p:nvPr/>
        </p:nvSpPr>
        <p:spPr bwMode="gray">
          <a:xfrm rot="10800000" flipV="1">
            <a:off x="5760425" y="3789040"/>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56" name="Oval 39"/>
          <p:cNvSpPr>
            <a:spLocks noChangeArrowheads="1"/>
          </p:cNvSpPr>
          <p:nvPr/>
        </p:nvSpPr>
        <p:spPr bwMode="gray">
          <a:xfrm rot="10800000" flipV="1">
            <a:off x="5826704" y="3861048"/>
            <a:ext cx="467881"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4</a:t>
            </a:r>
            <a:endParaRPr lang="en-US" dirty="0"/>
          </a:p>
        </p:txBody>
      </p:sp>
      <p:sp>
        <p:nvSpPr>
          <p:cNvPr id="57" name="Oval 37"/>
          <p:cNvSpPr>
            <a:spLocks noChangeArrowheads="1"/>
          </p:cNvSpPr>
          <p:nvPr/>
        </p:nvSpPr>
        <p:spPr bwMode="gray">
          <a:xfrm rot="10800000" flipV="1">
            <a:off x="5982058" y="4747498"/>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67" name="Oval 39"/>
          <p:cNvSpPr>
            <a:spLocks noChangeArrowheads="1"/>
          </p:cNvSpPr>
          <p:nvPr/>
        </p:nvSpPr>
        <p:spPr bwMode="gray">
          <a:xfrm rot="10800000" flipV="1">
            <a:off x="6048337" y="4819506"/>
            <a:ext cx="467881"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5</a:t>
            </a:r>
            <a:endParaRPr lang="en-US" dirty="0"/>
          </a:p>
        </p:txBody>
      </p:sp>
      <p:sp>
        <p:nvSpPr>
          <p:cNvPr id="35" name="Oval 37"/>
          <p:cNvSpPr>
            <a:spLocks noChangeArrowheads="1"/>
          </p:cNvSpPr>
          <p:nvPr/>
        </p:nvSpPr>
        <p:spPr bwMode="gray">
          <a:xfrm rot="10800000" flipV="1">
            <a:off x="6444209" y="5655054"/>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36" name="Oval 39"/>
          <p:cNvSpPr>
            <a:spLocks noChangeArrowheads="1"/>
          </p:cNvSpPr>
          <p:nvPr/>
        </p:nvSpPr>
        <p:spPr bwMode="gray">
          <a:xfrm rot="10800000" flipV="1">
            <a:off x="6510488" y="5727062"/>
            <a:ext cx="467881"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6</a:t>
            </a:r>
            <a:endParaRPr lang="en-US" dirty="0"/>
          </a:p>
        </p:txBody>
      </p:sp>
      <p:sp>
        <p:nvSpPr>
          <p:cNvPr id="37" name="AutoShape 28">
            <a:hlinkClick r:id="rId5" action="ppaction://hlinksldjump"/>
          </p:cNvPr>
          <p:cNvSpPr>
            <a:spLocks noChangeArrowheads="1"/>
          </p:cNvSpPr>
          <p:nvPr/>
        </p:nvSpPr>
        <p:spPr bwMode="gray">
          <a:xfrm rot="10800000" flipV="1">
            <a:off x="643644" y="764705"/>
            <a:ext cx="5775837"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ابن تيمية: يزيد تاب عن ذنوبه</a:t>
            </a:r>
            <a:endParaRPr lang="en-US"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38" name="AutoShape 28">
            <a:hlinkClick r:id="rId6" action="ppaction://hlinksldjump"/>
          </p:cNvPr>
          <p:cNvSpPr>
            <a:spLocks noChangeArrowheads="1"/>
          </p:cNvSpPr>
          <p:nvPr/>
        </p:nvSpPr>
        <p:spPr bwMode="gray">
          <a:xfrm rot="10800000" flipV="1">
            <a:off x="102847" y="1726304"/>
            <a:ext cx="5718650"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تفتازاني: لا نتوقف في إيمانه بل لعنه</a:t>
            </a:r>
            <a:endParaRPr lang="en-US"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39" name="AutoShape 28">
            <a:hlinkClick r:id="rId7" action="ppaction://hlinksldjump"/>
          </p:cNvPr>
          <p:cNvSpPr>
            <a:spLocks noChangeArrowheads="1"/>
          </p:cNvSpPr>
          <p:nvPr/>
        </p:nvSpPr>
        <p:spPr bwMode="gray">
          <a:xfrm rot="10800000" flipV="1">
            <a:off x="-32399" y="2750457"/>
            <a:ext cx="5662030"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الآلوسي: جزم بكفره جماعة‌ من العلماء</a:t>
            </a:r>
            <a:endParaRPr lang="en-US"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40" name="AutoShape 28">
            <a:hlinkClick r:id="rId8" action="ppaction://hlinksldjump"/>
          </p:cNvPr>
          <p:cNvSpPr>
            <a:spLocks noChangeArrowheads="1"/>
          </p:cNvSpPr>
          <p:nvPr/>
        </p:nvSpPr>
        <p:spPr bwMode="gray">
          <a:xfrm rot="10800000" flipV="1">
            <a:off x="42666" y="3755790"/>
            <a:ext cx="5662030"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لم يكن يزيد مصدقا بالرسالة</a:t>
            </a:r>
            <a:endParaRPr lang="en-US"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41" name="AutoShape 28">
            <a:hlinkClick r:id="rId9" action="ppaction://hlinksldjump"/>
          </p:cNvPr>
          <p:cNvSpPr>
            <a:spLocks noChangeArrowheads="1"/>
          </p:cNvSpPr>
          <p:nvPr/>
        </p:nvSpPr>
        <p:spPr bwMode="gray">
          <a:xfrm rot="10800000" flipV="1">
            <a:off x="156537" y="4725144"/>
            <a:ext cx="5775837"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31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ابن العماد: قتل الحسين يدل علي الزندقة</a:t>
            </a:r>
            <a:endParaRPr lang="en-US" sz="31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42" name="AutoShape 28">
            <a:hlinkClick r:id="rId10" action="ppaction://hlinksldjump"/>
          </p:cNvPr>
          <p:cNvSpPr>
            <a:spLocks noChangeArrowheads="1"/>
          </p:cNvSpPr>
          <p:nvPr/>
        </p:nvSpPr>
        <p:spPr bwMode="gray">
          <a:xfrm rot="10800000" flipV="1">
            <a:off x="604203" y="5688492"/>
            <a:ext cx="5775837"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2800" b="1" spc="50" dirty="0" smtClean="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ابن حجر المكي: كفر يزيد </a:t>
            </a:r>
            <a:r>
              <a:rPr lang="fa-IR" sz="2400" b="1" spc="50" dirty="0" smtClean="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علي قول أهل السنة</a:t>
            </a:r>
            <a:endParaRPr lang="en-US" sz="24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29" name="Oval 37"/>
          <p:cNvSpPr>
            <a:spLocks noChangeArrowheads="1"/>
          </p:cNvSpPr>
          <p:nvPr/>
        </p:nvSpPr>
        <p:spPr bwMode="gray">
          <a:xfrm rot="10800000" flipV="1">
            <a:off x="6543958" y="830519"/>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30" name="Oval 39"/>
          <p:cNvSpPr>
            <a:spLocks noChangeArrowheads="1"/>
          </p:cNvSpPr>
          <p:nvPr/>
        </p:nvSpPr>
        <p:spPr bwMode="gray">
          <a:xfrm rot="10800000" flipV="1">
            <a:off x="6610237" y="902527"/>
            <a:ext cx="467881"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a:t>1</a:t>
            </a:r>
            <a:endParaRPr lang="en-US" dirty="0"/>
          </a:p>
        </p:txBody>
      </p:sp>
    </p:spTree>
    <p:extLst>
      <p:ext uri="{BB962C8B-B14F-4D97-AF65-F5344CB8AC3E}">
        <p14:creationId xmlns:p14="http://schemas.microsoft.com/office/powerpoint/2010/main" val="3651343186"/>
      </p:ext>
    </p:extLst>
  </p:cSld>
  <p:clrMapOvr>
    <a:masterClrMapping/>
  </p:clrMapOvr>
  <p:transition spd="slow">
    <p:wheel spokes="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YA HEYDAR\Desktop\اسارت اهل بیت، انساب الأشراف ج3، ص 416.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51720" y="0"/>
            <a:ext cx="56178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92708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 0 L 0 -0.25 E" pathEditMode="relative" ptsTypes="">
                                      <p:cBhvr>
                                        <p:cTn id="6" dur="2000" fill="hold"/>
                                        <p:tgtEl>
                                          <p:spTgt spid="5122"/>
                                        </p:tgtEl>
                                        <p:attrNameLst>
                                          <p:attrName>ppt_x</p:attrName>
                                          <p:attrName>ppt_y</p:attrName>
                                        </p:attrNameLst>
                                      </p:cBhvr>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51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YA HEYDAR\Desktop\اسارت اهل بیت، انساب الأشراف ج3، ص 417.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75656" y="-21704"/>
            <a:ext cx="6048672" cy="755516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hlinkClick r:id="rId4" action="ppaction://hlinksldjump"/>
          </p:cNvPr>
          <p:cNvSpPr/>
          <p:nvPr/>
        </p:nvSpPr>
        <p:spPr>
          <a:xfrm>
            <a:off x="209216" y="116632"/>
            <a:ext cx="978408" cy="484633"/>
          </a:xfrm>
          <a:prstGeom prst="rightArrow">
            <a:avLst/>
          </a:prstGeom>
          <a:gradFill>
            <a:gsLst>
              <a:gs pos="0">
                <a:srgbClr val="000082"/>
              </a:gs>
              <a:gs pos="30000">
                <a:srgbClr val="66008F"/>
              </a:gs>
              <a:gs pos="64999">
                <a:srgbClr val="BA0066"/>
              </a:gs>
              <a:gs pos="89999">
                <a:srgbClr val="FF0000"/>
              </a:gs>
              <a:gs pos="100000">
                <a:srgbClr val="FF8200"/>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220825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 0 L 0 0.25 E" pathEditMode="relative" ptsTypes="">
                                      <p:cBhvr>
                                        <p:cTn id="6" dur="2000" fill="hold"/>
                                        <p:tgtEl>
                                          <p:spTgt spid="6146"/>
                                        </p:tgtEl>
                                        <p:attrNameLst>
                                          <p:attrName>ppt_x</p:attrName>
                                          <p:attrName>ppt_y</p:attrName>
                                        </p:attrNameLst>
                                      </p:cBhvr>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6146"/>
                                        </p:tgtEl>
                                      </p:cBhvr>
                                      <p:by x="150000" y="150000"/>
                                    </p:animScale>
                                  </p:childTnLst>
                                </p:cTn>
                              </p:par>
                            </p:childTnLst>
                          </p:cTn>
                        </p:par>
                        <p:par>
                          <p:cTn id="10" fill="hold">
                            <p:stCondLst>
                              <p:cond delay="4000"/>
                            </p:stCondLst>
                            <p:childTnLst>
                              <p:par>
                                <p:cTn id="11" presetID="26" presetClass="emph" presetSubtype="0" repeatCount="indefinite" fill="hold" grpId="0" nodeType="afterEffect">
                                  <p:stCondLst>
                                    <p:cond delay="0"/>
                                  </p:stCondLst>
                                  <p:childTnLst>
                                    <p:animEffect transition="out" filter="fade">
                                      <p:cBhvr>
                                        <p:cTn id="12" dur="1000" tmFilter="0, 0; .2, .5; .8, .5; 1, 0"/>
                                        <p:tgtEl>
                                          <p:spTgt spid="3"/>
                                        </p:tgtEl>
                                      </p:cBhvr>
                                    </p:animEffect>
                                    <p:animScale>
                                      <p:cBhvr>
                                        <p:cTn id="13" dur="5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892055"/>
      </p:ext>
    </p:extLst>
  </p:cSld>
  <p:clrMapOvr>
    <a:masterClrMapping/>
  </p:clrMapOvr>
  <p:transition spd="slow">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سر امام حسین علیه السلام</a:t>
            </a:r>
            <a:endParaRPr lang="fa-IR" dirty="0"/>
          </a:p>
        </p:txBody>
      </p:sp>
      <p:sp>
        <p:nvSpPr>
          <p:cNvPr id="3" name="Picture Placeholder 2"/>
          <p:cNvSpPr>
            <a:spLocks noGrp="1"/>
          </p:cNvSpPr>
          <p:nvPr>
            <p:ph type="pic" sz="quarter" idx="13"/>
          </p:nvPr>
        </p:nvSpPr>
        <p:spPr/>
      </p:sp>
    </p:spTree>
    <p:extLst>
      <p:ext uri="{BB962C8B-B14F-4D97-AF65-F5344CB8AC3E}">
        <p14:creationId xmlns:p14="http://schemas.microsoft.com/office/powerpoint/2010/main" val="2672099414"/>
      </p:ext>
    </p:extLst>
  </p:cSld>
  <p:clrMapOvr>
    <a:masterClrMapping/>
  </p:clrMapOvr>
  <p:transition spd="slow">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YA HEYDAR\Desktop\جلسه 32\1391.6.1\حزن.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63688" y="-260648"/>
            <a:ext cx="56166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22168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YA HEYDAR\Desktop\سر امام حسین علیه السلام را پیش یزید نبردند، منهاج السنة ، ج4، ص 557.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47664" y="17512"/>
            <a:ext cx="5815896" cy="6840488"/>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hlinkClick r:id="rId4" action="ppaction://hlinksldjump"/>
          </p:cNvPr>
          <p:cNvSpPr/>
          <p:nvPr/>
        </p:nvSpPr>
        <p:spPr>
          <a:xfrm>
            <a:off x="65200" y="44624"/>
            <a:ext cx="978408" cy="484633"/>
          </a:xfrm>
          <a:prstGeom prst="rightArrow">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10783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717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 0 L 0 0.25 E" pathEditMode="relative" ptsTypes="">
                                      <p:cBhvr>
                                        <p:cTn id="10" dur="2000" fill="hold"/>
                                        <p:tgtEl>
                                          <p:spTgt spid="7170"/>
                                        </p:tgtEl>
                                        <p:attrNameLst>
                                          <p:attrName>ppt_x</p:attrName>
                                          <p:attrName>ppt_y</p:attrName>
                                        </p:attrNameLst>
                                      </p:cBhvr>
                                    </p:animMotion>
                                  </p:childTnLst>
                                </p:cTn>
                              </p:par>
                            </p:childTnLst>
                          </p:cTn>
                        </p:par>
                        <p:par>
                          <p:cTn id="11" fill="hold">
                            <p:stCondLst>
                              <p:cond delay="2000"/>
                            </p:stCondLst>
                            <p:childTnLst>
                              <p:par>
                                <p:cTn id="12" presetID="6" presetClass="emph" presetSubtype="0" fill="hold" nodeType="afterEffect">
                                  <p:stCondLst>
                                    <p:cond delay="0"/>
                                  </p:stCondLst>
                                  <p:childTnLst>
                                    <p:animScale>
                                      <p:cBhvr>
                                        <p:cTn id="13" dur="2000" fill="hold"/>
                                        <p:tgtEl>
                                          <p:spTgt spid="7170"/>
                                        </p:tgtEl>
                                      </p:cBhvr>
                                      <p:by x="150000" y="150000"/>
                                    </p:animScale>
                                  </p:childTnLst>
                                </p:cTn>
                              </p:par>
                            </p:childTnLst>
                          </p:cTn>
                        </p:par>
                        <p:par>
                          <p:cTn id="14" fill="hold">
                            <p:stCondLst>
                              <p:cond delay="4000"/>
                            </p:stCondLst>
                            <p:childTnLst>
                              <p:par>
                                <p:cTn id="15" presetID="26" presetClass="emph" presetSubtype="0" repeatCount="indefinite" fill="hold" grpId="0" nodeType="afterEffect">
                                  <p:stCondLst>
                                    <p:cond delay="500"/>
                                  </p:stCondLst>
                                  <p:childTnLst>
                                    <p:animEffect transition="out" filter="fade">
                                      <p:cBhvr>
                                        <p:cTn id="16" dur="1000" tmFilter="0, 0; .2, .5; .8, .5; 1, 0"/>
                                        <p:tgtEl>
                                          <p:spTgt spid="3"/>
                                        </p:tgtEl>
                                      </p:cBhvr>
                                    </p:animEffect>
                                    <p:animScale>
                                      <p:cBhvr>
                                        <p:cTn id="17" dur="5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5362" name="Picture 2" descr="C:\Users\YA HEYDAR\Desktop\سراب 44\یزید با چوب به دندان مبارک امام حسین میزد، البدایة و النهایة،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79712" y="0"/>
            <a:ext cx="51482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580904"/>
      </p:ext>
    </p:extLst>
  </p:cSld>
  <p:clrMapOvr>
    <a:masterClrMapping/>
  </p:clrMapOvr>
  <p:transition spd="slow">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6386" name="Picture 2" descr="C:\Users\YA HEYDAR\Desktop\سراب 44\یزید با چوب به دندان مبارک امام حسین میزد، البدایة و النهایة، ج11 ، ص559.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63688" y="0"/>
            <a:ext cx="5688632" cy="7029400"/>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a:hlinkClick r:id="rId4" action="ppaction://hlinksldjump"/>
          </p:cNvPr>
          <p:cNvSpPr/>
          <p:nvPr/>
        </p:nvSpPr>
        <p:spPr>
          <a:xfrm>
            <a:off x="65200" y="44624"/>
            <a:ext cx="978408" cy="484633"/>
          </a:xfrm>
          <a:prstGeom prst="rightArrow">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002422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5.55556E-7 -1.11022E-16 L 5.55556E-7 -0.43241 " pathEditMode="relative" rAng="0" ptsTypes="AA">
                                      <p:cBhvr>
                                        <p:cTn id="6" dur="2000" fill="hold"/>
                                        <p:tgtEl>
                                          <p:spTgt spid="16386"/>
                                        </p:tgtEl>
                                        <p:attrNameLst>
                                          <p:attrName>ppt_x</p:attrName>
                                          <p:attrName>ppt_y</p:attrName>
                                        </p:attrNameLst>
                                      </p:cBhvr>
                                      <p:rCtr x="0" y="-21620"/>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16386"/>
                                        </p:tgtEl>
                                      </p:cBhvr>
                                      <p:by x="150000" y="150000"/>
                                    </p:animScale>
                                  </p:childTnLst>
                                </p:cTn>
                              </p:par>
                            </p:childTnLst>
                          </p:cTn>
                        </p:par>
                        <p:par>
                          <p:cTn id="10" fill="hold">
                            <p:stCondLst>
                              <p:cond delay="4000"/>
                            </p:stCondLst>
                            <p:childTnLst>
                              <p:par>
                                <p:cTn id="11" presetID="26" presetClass="emph" presetSubtype="0" repeatCount="indefinite" fill="hold" grpId="0" nodeType="afterEffect">
                                  <p:stCondLst>
                                    <p:cond delay="500"/>
                                  </p:stCondLst>
                                  <p:childTnLst>
                                    <p:animEffect transition="out" filter="fade">
                                      <p:cBhvr>
                                        <p:cTn id="12" dur="1000" tmFilter="0, 0; .2, .5; .8, .5; 1, 0"/>
                                        <p:tgtEl>
                                          <p:spTgt spid="6"/>
                                        </p:tgtEl>
                                      </p:cBhvr>
                                    </p:animEffect>
                                    <p:animScale>
                                      <p:cBhvr>
                                        <p:cTn id="13"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fa-IR"/>
          </a:p>
        </p:txBody>
      </p:sp>
      <p:sp>
        <p:nvSpPr>
          <p:cNvPr id="5" name="Subtitle 4"/>
          <p:cNvSpPr>
            <a:spLocks noGrp="1"/>
          </p:cNvSpPr>
          <p:nvPr>
            <p:ph type="subTitle" idx="1"/>
          </p:nvPr>
        </p:nvSpPr>
        <p:spPr/>
        <p:txBody>
          <a:bodyPr/>
          <a:lstStyle/>
          <a:p>
            <a:endParaRPr lang="fa-IR"/>
          </a:p>
        </p:txBody>
      </p:sp>
      <p:pic>
        <p:nvPicPr>
          <p:cNvPr id="6" name="Picture 3" descr="C:\Users\YA HEYDAR\Desktop\اسارت اهل بیت، انساب الأشراف،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91680" y="-171400"/>
            <a:ext cx="5779939" cy="6831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641568"/>
      </p:ext>
    </p:extLst>
  </p:cSld>
  <p:clrMapOvr>
    <a:masterClrMapping/>
  </p:clrMapOvr>
  <p:transition spd="slow">
    <p:wipe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8194" name="Picture 2" descr="C:\Users\YA HEYDAR\Desktop\سر امام در مقابل یزید، انساب الأشراف، ج3، ص 415.png"/>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2123729" y="0"/>
            <a:ext cx="55977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36320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 0 L 0 -0.25 E" pathEditMode="relative" ptsTypes="">
                                      <p:cBhvr>
                                        <p:cTn id="6" dur="2000" fill="hold"/>
                                        <p:tgtEl>
                                          <p:spTgt spid="8194"/>
                                        </p:tgtEl>
                                        <p:attrNameLst>
                                          <p:attrName>ppt_x</p:attrName>
                                          <p:attrName>ppt_y</p:attrName>
                                        </p:attrNameLst>
                                      </p:cBhvr>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819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Left Arrow Callout 113"/>
          <p:cNvSpPr/>
          <p:nvPr/>
        </p:nvSpPr>
        <p:spPr bwMode="auto">
          <a:xfrm>
            <a:off x="8460432" y="2916130"/>
            <a:ext cx="457723" cy="680678"/>
          </a:xfrm>
          <a:prstGeom prst="leftArrowCallout">
            <a:avLst>
              <a:gd name="adj1" fmla="val 0"/>
              <a:gd name="adj2" fmla="val 25000"/>
              <a:gd name="adj3" fmla="val 0"/>
              <a:gd name="adj4" fmla="val 64977"/>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solidFill>
                  <a:schemeClr val="tx2">
                    <a:lumMod val="40000"/>
                    <a:lumOff val="60000"/>
                  </a:schemeClr>
                </a:solidFill>
              </a:ln>
              <a:solidFill>
                <a:schemeClr val="tx2">
                  <a:lumMod val="40000"/>
                  <a:lumOff val="60000"/>
                </a:schemeClr>
              </a:solidFill>
              <a:effectLst/>
              <a:latin typeface="Arial" charset="0"/>
            </a:endParaRPr>
          </a:p>
        </p:txBody>
      </p:sp>
      <p:grpSp>
        <p:nvGrpSpPr>
          <p:cNvPr id="58" name="Group 59"/>
          <p:cNvGrpSpPr>
            <a:grpSpLocks/>
          </p:cNvGrpSpPr>
          <p:nvPr/>
        </p:nvGrpSpPr>
        <p:grpSpPr bwMode="auto">
          <a:xfrm rot="10800000" flipV="1">
            <a:off x="6130944" y="404664"/>
            <a:ext cx="5353824" cy="5778649"/>
            <a:chOff x="-576" y="1104"/>
            <a:chExt cx="2791" cy="2791"/>
          </a:xfrm>
        </p:grpSpPr>
        <p:sp>
          <p:nvSpPr>
            <p:cNvPr id="59" name="AutoShape 5"/>
            <p:cNvSpPr>
              <a:spLocks noChangeArrowheads="1"/>
            </p:cNvSpPr>
            <p:nvPr/>
          </p:nvSpPr>
          <p:spPr bwMode="gray">
            <a:xfrm rot="5400000">
              <a:off x="-576" y="1104"/>
              <a:ext cx="2791" cy="2791"/>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0">
              <a:gsLst>
                <a:gs pos="0">
                  <a:schemeClr val="bg1"/>
                </a:gs>
                <a:gs pos="100000">
                  <a:srgbClr val="00CC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60" name="AutoShape 13"/>
            <p:cNvSpPr>
              <a:spLocks noChangeArrowheads="1"/>
            </p:cNvSpPr>
            <p:nvPr/>
          </p:nvSpPr>
          <p:spPr bwMode="ltGray">
            <a:xfrm rot="5400000">
              <a:off x="-425" y="1310"/>
              <a:ext cx="2374" cy="2373"/>
            </a:xfrm>
            <a:custGeom>
              <a:avLst/>
              <a:gdLst>
                <a:gd name="G0" fmla="+- 744 0 0"/>
                <a:gd name="G1" fmla="+- 11756105 0 0"/>
                <a:gd name="G2" fmla="+- 0 0 11756105"/>
                <a:gd name="T0" fmla="*/ 0 256 1"/>
                <a:gd name="T1" fmla="*/ 180 256 1"/>
                <a:gd name="G3" fmla="+- 11756105 T0 T1"/>
                <a:gd name="T2" fmla="*/ 0 256 1"/>
                <a:gd name="T3" fmla="*/ 90 256 1"/>
                <a:gd name="G4" fmla="+- 11756105 T2 T3"/>
                <a:gd name="G5" fmla="*/ G4 2 1"/>
                <a:gd name="T4" fmla="*/ 90 256 1"/>
                <a:gd name="T5" fmla="*/ 0 256 1"/>
                <a:gd name="G6" fmla="+- 11756105 T4 T5"/>
                <a:gd name="G7" fmla="*/ G6 2 1"/>
                <a:gd name="G8" fmla="abs 1175610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4"/>
                <a:gd name="G18" fmla="*/ 744 1 2"/>
                <a:gd name="G19" fmla="+- G18 5400 0"/>
                <a:gd name="G20" fmla="cos G19 11756105"/>
                <a:gd name="G21" fmla="sin G19 11756105"/>
                <a:gd name="G22" fmla="+- G20 10800 0"/>
                <a:gd name="G23" fmla="+- G21 10800 0"/>
                <a:gd name="G24" fmla="+- 10800 0 G20"/>
                <a:gd name="G25" fmla="+- 744 10800 0"/>
                <a:gd name="G26" fmla="?: G9 G17 G25"/>
                <a:gd name="G27" fmla="?: G9 0 21600"/>
                <a:gd name="G28" fmla="cos 10800 11756105"/>
                <a:gd name="G29" fmla="sin 10800 11756105"/>
                <a:gd name="G30" fmla="sin 744 11756105"/>
                <a:gd name="G31" fmla="+- G28 10800 0"/>
                <a:gd name="G32" fmla="+- G29 10800 0"/>
                <a:gd name="G33" fmla="+- G30 10800 0"/>
                <a:gd name="G34" fmla="?: G4 0 G31"/>
                <a:gd name="G35" fmla="?: 11756105 G34 0"/>
                <a:gd name="G36" fmla="?: G6 G35 G31"/>
                <a:gd name="G37" fmla="+- 21600 0 G36"/>
                <a:gd name="G38" fmla="?: G4 0 G33"/>
                <a:gd name="G39" fmla="?: 11756105 G38 G32"/>
                <a:gd name="G40" fmla="?: G6 G39 0"/>
                <a:gd name="G41" fmla="?: G4 G32 21600"/>
                <a:gd name="G42" fmla="?: G6 G41 G33"/>
                <a:gd name="T12" fmla="*/ 10800 w 21600"/>
                <a:gd name="T13" fmla="*/ 0 h 21600"/>
                <a:gd name="T14" fmla="*/ 5028 w 21600"/>
                <a:gd name="T15" fmla="*/ 10862 h 21600"/>
                <a:gd name="T16" fmla="*/ 10800 w 21600"/>
                <a:gd name="T17" fmla="*/ 10056 h 21600"/>
                <a:gd name="T18" fmla="*/ 16572 w 21600"/>
                <a:gd name="T19" fmla="*/ 1086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3"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0" y="10838"/>
                    <a:pt x="0" y="10877"/>
                    <a:pt x="0" y="10916"/>
                  </a:cubicBezTo>
                  <a:close/>
                </a:path>
              </a:pathLst>
            </a:custGeom>
            <a:ln>
              <a:headEnd/>
              <a:tailEnd/>
            </a:ln>
            <a:extLst/>
          </p:spPr>
          <p:style>
            <a:lnRef idx="1">
              <a:schemeClr val="accent3"/>
            </a:lnRef>
            <a:fillRef idx="2">
              <a:schemeClr val="accent3"/>
            </a:fillRef>
            <a:effectRef idx="1">
              <a:schemeClr val="accent3"/>
            </a:effectRef>
            <a:fontRef idx="minor">
              <a:schemeClr val="dk1"/>
            </a:fontRef>
          </p:style>
          <p:txBody>
            <a:bodyPr wrap="none" anchor="ctr"/>
            <a:lstStyle/>
            <a:p>
              <a:endParaRPr lang="en-US" dirty="0"/>
            </a:p>
          </p:txBody>
        </p:sp>
        <p:sp>
          <p:nvSpPr>
            <p:cNvPr id="61" name="Text Box 42"/>
            <p:cNvSpPr txBox="1">
              <a:spLocks noChangeArrowheads="1"/>
            </p:cNvSpPr>
            <p:nvPr/>
          </p:nvSpPr>
          <p:spPr bwMode="auto">
            <a:xfrm>
              <a:off x="820" y="2351"/>
              <a:ext cx="1115"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a-IR" sz="3600" b="1" dirty="0" smtClean="0">
                  <a:solidFill>
                    <a:srgbClr val="7030A0"/>
                  </a:solidFill>
                  <a:effectLst>
                    <a:outerShdw blurRad="38100" dist="38100" dir="2700000" algn="tl">
                      <a:srgbClr val="000000"/>
                    </a:outerShdw>
                  </a:effectLst>
                  <a:cs typeface="Sultan bold" pitchFamily="2" charset="-78"/>
                </a:rPr>
                <a:t>لعن يزيد</a:t>
              </a:r>
              <a:endParaRPr lang="en-US" sz="3600" b="1" dirty="0">
                <a:solidFill>
                  <a:srgbClr val="7030A0"/>
                </a:solidFill>
                <a:effectLst>
                  <a:outerShdw blurRad="38100" dist="38100" dir="2700000" algn="tl">
                    <a:srgbClr val="000000"/>
                  </a:outerShdw>
                </a:effectLst>
                <a:cs typeface="Sultan bold" pitchFamily="2" charset="-78"/>
              </a:endParaRPr>
            </a:p>
          </p:txBody>
        </p:sp>
      </p:grpSp>
      <p:pic>
        <p:nvPicPr>
          <p:cNvPr id="2" name="Picture 1">
            <a:hlinkClick r:id="rId3" action="ppaction://hlinksldjump"/>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8" y="6051457"/>
            <a:ext cx="787071" cy="787071"/>
          </a:xfrm>
          <a:prstGeom prst="rect">
            <a:avLst/>
          </a:prstGeom>
        </p:spPr>
      </p:pic>
      <p:sp>
        <p:nvSpPr>
          <p:cNvPr id="112" name="Oval 37"/>
          <p:cNvSpPr>
            <a:spLocks noChangeArrowheads="1"/>
          </p:cNvSpPr>
          <p:nvPr/>
        </p:nvSpPr>
        <p:spPr bwMode="gray">
          <a:xfrm rot="10800000" flipV="1">
            <a:off x="6660232" y="1124744"/>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13" name="Oval 39"/>
          <p:cNvSpPr>
            <a:spLocks noChangeArrowheads="1"/>
          </p:cNvSpPr>
          <p:nvPr/>
        </p:nvSpPr>
        <p:spPr bwMode="gray">
          <a:xfrm rot="10800000" flipV="1">
            <a:off x="6726513" y="1196752"/>
            <a:ext cx="467877" cy="505003"/>
          </a:xfrm>
          <a:prstGeom prst="ellipse">
            <a:avLst/>
          </a:prstGeom>
          <a:ln/>
          <a:extLst/>
        </p:spPr>
        <p:style>
          <a:lnRef idx="1">
            <a:schemeClr val="accent1"/>
          </a:lnRef>
          <a:fillRef idx="2">
            <a:schemeClr val="accent1"/>
          </a:fillRef>
          <a:effectRef idx="1">
            <a:schemeClr val="accent1"/>
          </a:effectRef>
          <a:fontRef idx="minor">
            <a:schemeClr val="dk1"/>
          </a:fontRef>
        </p:style>
        <p:txBody>
          <a:bodyPr wrap="none" anchor="ctr"/>
          <a:lstStyle/>
          <a:p>
            <a:r>
              <a:rPr lang="fa-IR" dirty="0" smtClean="0"/>
              <a:t>1	</a:t>
            </a:r>
            <a:endParaRPr lang="en-US" dirty="0"/>
          </a:p>
        </p:txBody>
      </p:sp>
      <p:sp>
        <p:nvSpPr>
          <p:cNvPr id="117" name="Oval 37"/>
          <p:cNvSpPr>
            <a:spLocks noChangeArrowheads="1"/>
          </p:cNvSpPr>
          <p:nvPr/>
        </p:nvSpPr>
        <p:spPr bwMode="gray">
          <a:xfrm rot="10800000" flipV="1">
            <a:off x="6198082" y="2126663"/>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18" name="Oval 39"/>
          <p:cNvSpPr>
            <a:spLocks noChangeArrowheads="1"/>
          </p:cNvSpPr>
          <p:nvPr/>
        </p:nvSpPr>
        <p:spPr bwMode="gray">
          <a:xfrm rot="10800000" flipV="1">
            <a:off x="6264361" y="2198671"/>
            <a:ext cx="467881" cy="505003"/>
          </a:xfrm>
          <a:prstGeom prst="ellipse">
            <a:avLst/>
          </a:prstGeom>
          <a:ln/>
          <a:extLst/>
        </p:spPr>
        <p:style>
          <a:lnRef idx="1">
            <a:schemeClr val="accent4"/>
          </a:lnRef>
          <a:fillRef idx="2">
            <a:schemeClr val="accent4"/>
          </a:fillRef>
          <a:effectRef idx="1">
            <a:schemeClr val="accent4"/>
          </a:effectRef>
          <a:fontRef idx="minor">
            <a:schemeClr val="dk1"/>
          </a:fontRef>
        </p:style>
        <p:txBody>
          <a:bodyPr wrap="none" anchor="ctr"/>
          <a:lstStyle/>
          <a:p>
            <a:r>
              <a:rPr lang="fa-IR" dirty="0" smtClean="0"/>
              <a:t>2</a:t>
            </a:r>
            <a:endParaRPr lang="en-US" dirty="0"/>
          </a:p>
        </p:txBody>
      </p:sp>
      <p:sp>
        <p:nvSpPr>
          <p:cNvPr id="119" name="Oval 37"/>
          <p:cNvSpPr>
            <a:spLocks noChangeArrowheads="1"/>
          </p:cNvSpPr>
          <p:nvPr/>
        </p:nvSpPr>
        <p:spPr bwMode="gray">
          <a:xfrm rot="10800000" flipV="1">
            <a:off x="6084168" y="2990759"/>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20" name="Oval 39"/>
          <p:cNvSpPr>
            <a:spLocks noChangeArrowheads="1"/>
          </p:cNvSpPr>
          <p:nvPr/>
        </p:nvSpPr>
        <p:spPr bwMode="gray">
          <a:xfrm rot="10800000" flipV="1">
            <a:off x="6150447" y="3062767"/>
            <a:ext cx="467881" cy="505003"/>
          </a:xfrm>
          <a:prstGeom prst="ellipse">
            <a:avLst/>
          </a:prstGeom>
          <a:ln/>
          <a:extLst/>
        </p:spPr>
        <p:style>
          <a:lnRef idx="1">
            <a:schemeClr val="accent5"/>
          </a:lnRef>
          <a:fillRef idx="2">
            <a:schemeClr val="accent5"/>
          </a:fillRef>
          <a:effectRef idx="1">
            <a:schemeClr val="accent5"/>
          </a:effectRef>
          <a:fontRef idx="minor">
            <a:schemeClr val="dk1"/>
          </a:fontRef>
        </p:style>
        <p:txBody>
          <a:bodyPr wrap="none" anchor="ctr"/>
          <a:lstStyle/>
          <a:p>
            <a:r>
              <a:rPr lang="fa-IR" dirty="0" smtClean="0"/>
              <a:t>3</a:t>
            </a:r>
            <a:endParaRPr lang="en-US" dirty="0"/>
          </a:p>
        </p:txBody>
      </p:sp>
      <p:sp>
        <p:nvSpPr>
          <p:cNvPr id="121" name="Oval 37"/>
          <p:cNvSpPr>
            <a:spLocks noChangeArrowheads="1"/>
          </p:cNvSpPr>
          <p:nvPr/>
        </p:nvSpPr>
        <p:spPr bwMode="gray">
          <a:xfrm rot="10800000" flipV="1">
            <a:off x="6198082" y="3926863"/>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22" name="Oval 39"/>
          <p:cNvSpPr>
            <a:spLocks noChangeArrowheads="1"/>
          </p:cNvSpPr>
          <p:nvPr/>
        </p:nvSpPr>
        <p:spPr bwMode="gray">
          <a:xfrm rot="10800000" flipV="1">
            <a:off x="6264361" y="3998871"/>
            <a:ext cx="467881" cy="505003"/>
          </a:xfrm>
          <a:prstGeom prst="ellipse">
            <a:avLst/>
          </a:prstGeom>
          <a:ln/>
          <a:extLst/>
        </p:spPr>
        <p:style>
          <a:lnRef idx="1">
            <a:schemeClr val="accent3"/>
          </a:lnRef>
          <a:fillRef idx="2">
            <a:schemeClr val="accent3"/>
          </a:fillRef>
          <a:effectRef idx="1">
            <a:schemeClr val="accent3"/>
          </a:effectRef>
          <a:fontRef idx="minor">
            <a:schemeClr val="dk1"/>
          </a:fontRef>
        </p:style>
        <p:txBody>
          <a:bodyPr wrap="none" anchor="ctr"/>
          <a:lstStyle/>
          <a:p>
            <a:r>
              <a:rPr lang="fa-IR" dirty="0" smtClean="0"/>
              <a:t>4</a:t>
            </a:r>
            <a:endParaRPr lang="en-US" dirty="0"/>
          </a:p>
        </p:txBody>
      </p:sp>
      <p:sp>
        <p:nvSpPr>
          <p:cNvPr id="123" name="Oval 37"/>
          <p:cNvSpPr>
            <a:spLocks noChangeArrowheads="1"/>
          </p:cNvSpPr>
          <p:nvPr/>
        </p:nvSpPr>
        <p:spPr bwMode="gray">
          <a:xfrm rot="10800000" flipV="1">
            <a:off x="6702138" y="4862966"/>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24" name="Oval 39"/>
          <p:cNvSpPr>
            <a:spLocks noChangeArrowheads="1"/>
          </p:cNvSpPr>
          <p:nvPr/>
        </p:nvSpPr>
        <p:spPr bwMode="gray">
          <a:xfrm rot="10800000" flipV="1">
            <a:off x="6768417" y="4934974"/>
            <a:ext cx="467881" cy="505003"/>
          </a:xfrm>
          <a:prstGeom prst="ellipse">
            <a:avLst/>
          </a:prstGeom>
          <a:ln/>
          <a:extLst/>
        </p:spPr>
        <p:style>
          <a:lnRef idx="1">
            <a:schemeClr val="accent2"/>
          </a:lnRef>
          <a:fillRef idx="2">
            <a:schemeClr val="accent2"/>
          </a:fillRef>
          <a:effectRef idx="1">
            <a:schemeClr val="accent2"/>
          </a:effectRef>
          <a:fontRef idx="minor">
            <a:schemeClr val="dk1"/>
          </a:fontRef>
        </p:style>
        <p:txBody>
          <a:bodyPr wrap="none" anchor="ctr"/>
          <a:lstStyle/>
          <a:p>
            <a:r>
              <a:rPr lang="fa-IR" dirty="0" smtClean="0"/>
              <a:t>5</a:t>
            </a:r>
            <a:endParaRPr lang="en-US" dirty="0"/>
          </a:p>
        </p:txBody>
      </p:sp>
      <p:sp>
        <p:nvSpPr>
          <p:cNvPr id="33" name="AutoShape 28">
            <a:hlinkClick r:id="rId5" action="ppaction://hlinksldjump"/>
          </p:cNvPr>
          <p:cNvSpPr>
            <a:spLocks noChangeArrowheads="1"/>
          </p:cNvSpPr>
          <p:nvPr/>
        </p:nvSpPr>
        <p:spPr bwMode="gray">
          <a:xfrm rot="10800000" flipV="1">
            <a:off x="308331" y="2996952"/>
            <a:ext cx="5775837" cy="628667"/>
          </a:xfrm>
          <a:prstGeom prst="roundRect">
            <a:avLst>
              <a:gd name="adj" fmla="val 50000"/>
            </a:avLst>
          </a:prstGeom>
          <a:ln/>
          <a:extLst/>
        </p:spPr>
        <p:style>
          <a:lnRef idx="1">
            <a:schemeClr val="accent5"/>
          </a:lnRef>
          <a:fillRef idx="2">
            <a:schemeClr val="accent5"/>
          </a:fillRef>
          <a:effectRef idx="1">
            <a:schemeClr val="accent5"/>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ابن الجوزي: العنو يزيد</a:t>
            </a:r>
            <a:endParaRPr lang="en-US"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34" name="AutoShape 28">
            <a:hlinkClick r:id="rId6" action="ppaction://hlinksldjump"/>
          </p:cNvPr>
          <p:cNvSpPr>
            <a:spLocks noChangeArrowheads="1"/>
          </p:cNvSpPr>
          <p:nvPr/>
        </p:nvSpPr>
        <p:spPr bwMode="gray">
          <a:xfrm rot="10800000" flipV="1">
            <a:off x="323529" y="4005064"/>
            <a:ext cx="5775837" cy="628667"/>
          </a:xfrm>
          <a:prstGeom prst="roundRect">
            <a:avLst>
              <a:gd name="adj" fmla="val 50000"/>
            </a:avLst>
          </a:prstGeom>
          <a:ln/>
          <a:extLst/>
        </p:spPr>
        <p:style>
          <a:lnRef idx="1">
            <a:schemeClr val="accent3"/>
          </a:lnRef>
          <a:fillRef idx="2">
            <a:schemeClr val="accent3"/>
          </a:fillRef>
          <a:effectRef idx="1">
            <a:schemeClr val="accent3"/>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الآلوسي: لعنة الله عليهم أجمعين</a:t>
            </a:r>
            <a:endParaRPr lang="en-US"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35" name="AutoShape 28">
            <a:hlinkClick r:id="rId7" action="ppaction://hlinksldjump"/>
          </p:cNvPr>
          <p:cNvSpPr>
            <a:spLocks noChangeArrowheads="1"/>
          </p:cNvSpPr>
          <p:nvPr/>
        </p:nvSpPr>
        <p:spPr bwMode="gray">
          <a:xfrm rot="10800000" flipV="1">
            <a:off x="884395" y="4941168"/>
            <a:ext cx="5775837" cy="628667"/>
          </a:xfrm>
          <a:prstGeom prst="roundRect">
            <a:avLst>
              <a:gd name="adj" fmla="val 50000"/>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رشيد رضا: يزيد خذله الله</a:t>
            </a:r>
            <a:endParaRPr lang="en-US"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36" name="AutoShape 28">
            <a:hlinkClick r:id="rId8" action="ppaction://hlinksldjump"/>
          </p:cNvPr>
          <p:cNvSpPr>
            <a:spLocks noChangeArrowheads="1"/>
          </p:cNvSpPr>
          <p:nvPr/>
        </p:nvSpPr>
        <p:spPr bwMode="gray">
          <a:xfrm rot="10800000" flipV="1">
            <a:off x="827584" y="1092661"/>
            <a:ext cx="5775837" cy="628667"/>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ابن تيمية: عدم جواز لعن يزيد</a:t>
            </a:r>
            <a:endParaRPr lang="en-US"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37" name="AutoShape 28">
            <a:hlinkClick r:id="rId9" action="ppaction://hlinksldjump"/>
          </p:cNvPr>
          <p:cNvSpPr>
            <a:spLocks noChangeArrowheads="1"/>
          </p:cNvSpPr>
          <p:nvPr/>
        </p:nvSpPr>
        <p:spPr bwMode="gray">
          <a:xfrm rot="10800000" flipV="1">
            <a:off x="395536" y="2080252"/>
            <a:ext cx="5775837"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تفتازاني: لعنة الله عليه وعلي انصاره</a:t>
            </a:r>
            <a:endParaRPr lang="en-US"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Tree>
    <p:extLst>
      <p:ext uri="{BB962C8B-B14F-4D97-AF65-F5344CB8AC3E}">
        <p14:creationId xmlns:p14="http://schemas.microsoft.com/office/powerpoint/2010/main" val="1628156060"/>
      </p:ext>
    </p:extLst>
  </p:cSld>
  <p:clrMapOvr>
    <a:masterClrMapping/>
  </p:clrMapOvr>
  <p:transition spd="slow">
    <p:wheel spokes="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026" name="Picture 2" descr="C:\Users\Velayat\Desktop\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427" y="-27384"/>
            <a:ext cx="6257925" cy="7391400"/>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a:hlinkClick r:id="rId4" action="ppaction://hlinksldjump"/>
          </p:cNvPr>
          <p:cNvSpPr/>
          <p:nvPr/>
        </p:nvSpPr>
        <p:spPr>
          <a:xfrm>
            <a:off x="65200" y="44624"/>
            <a:ext cx="978408" cy="484633"/>
          </a:xfrm>
          <a:prstGeom prst="rightArrow">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353711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 0 L 0 0.25 E" pathEditMode="relative" ptsTypes="">
                                      <p:cBhvr>
                                        <p:cTn id="6" dur="2000" fill="hold"/>
                                        <p:tgtEl>
                                          <p:spTgt spid="1026"/>
                                        </p:tgtEl>
                                        <p:attrNameLst>
                                          <p:attrName>ppt_x</p:attrName>
                                          <p:attrName>ppt_y</p:attrName>
                                        </p:attrNameLst>
                                      </p:cBhvr>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1026"/>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nodeType="clickEffect">
                                  <p:stCondLst>
                                    <p:cond delay="0"/>
                                  </p:stCondLst>
                                  <p:childTnLst>
                                    <p:animMotion origin="layout" path="M 0 0 L 0 -0.25 E" pathEditMode="relative" ptsTypes="">
                                      <p:cBhvr>
                                        <p:cTn id="13" dur="2000" fill="hold"/>
                                        <p:tgtEl>
                                          <p:spTgt spid="1026"/>
                                        </p:tgtEl>
                                        <p:attrNameLst>
                                          <p:attrName>ppt_x</p:attrName>
                                          <p:attrName>ppt_y</p:attrName>
                                        </p:attrNameLst>
                                      </p:cBhvr>
                                    </p:animMotion>
                                  </p:childTnLst>
                                </p:cTn>
                              </p:par>
                            </p:childTnLst>
                          </p:cTn>
                        </p:par>
                        <p:par>
                          <p:cTn id="14" fill="hold">
                            <p:stCondLst>
                              <p:cond delay="2000"/>
                            </p:stCondLst>
                            <p:childTnLst>
                              <p:par>
                                <p:cTn id="15" presetID="26" presetClass="emph" presetSubtype="0" repeatCount="indefinite" fill="hold" grpId="0" nodeType="afterEffect">
                                  <p:stCondLst>
                                    <p:cond delay="500"/>
                                  </p:stCondLst>
                                  <p:childTnLst>
                                    <p:animEffect transition="out" filter="fade">
                                      <p:cBhvr>
                                        <p:cTn id="16" dur="1000" tmFilter="0, 0; .2, .5; .8, .5; 1, 0"/>
                                        <p:tgtEl>
                                          <p:spTgt spid="5"/>
                                        </p:tgtEl>
                                      </p:cBhvr>
                                    </p:animEffect>
                                    <p:animScale>
                                      <p:cBhvr>
                                        <p:cTn id="1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هلاک امتی </a:t>
            </a:r>
            <a:endParaRPr lang="fa-IR" dirty="0"/>
          </a:p>
        </p:txBody>
      </p:sp>
      <p:sp>
        <p:nvSpPr>
          <p:cNvPr id="5" name="Picture Placeholder 4"/>
          <p:cNvSpPr>
            <a:spLocks noGrp="1"/>
          </p:cNvSpPr>
          <p:nvPr>
            <p:ph type="pic" sz="quarter" idx="13"/>
          </p:nvPr>
        </p:nvSpPr>
        <p:spPr/>
      </p:sp>
    </p:spTree>
    <p:extLst>
      <p:ext uri="{BB962C8B-B14F-4D97-AF65-F5344CB8AC3E}">
        <p14:creationId xmlns:p14="http://schemas.microsoft.com/office/powerpoint/2010/main" val="1822627842"/>
      </p:ext>
    </p:extLst>
  </p:cSld>
  <p:clrMapOvr>
    <a:masterClrMapping/>
  </p:clrMapOvr>
  <p:transition spd="slow">
    <p:wipe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A HEYDAR\Desktop\سراب 46\اولین کسی که سنت پیامبر صلی الله علیه وآله تغییر داد یزید لعنة الله علیه بود، الخصائص الکبری، سیوطی، ج2،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63688" y="-4583"/>
            <a:ext cx="5909092" cy="6862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37011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10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YA HEYDAR\Desktop\سراب 46\اولین کسی که سنت پیامبر صلی الله علیه وآله تغییر داد یزید لعنة الله علیه بود، الخصائص الکبری، سیوطی، ج2، ص49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79712" y="-17139"/>
            <a:ext cx="5184576" cy="6875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20066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2000" fill="hold"/>
                                        <p:tgtEl>
                                          <p:spTgt spid="2050"/>
                                        </p:tgtEl>
                                        <p:attrNameLst>
                                          <p:attrName>ppt_x</p:attrName>
                                          <p:attrName>ppt_y</p:attrName>
                                        </p:attrNameLst>
                                      </p:cBhvr>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20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YA HEYDAR\Desktop\سراب 46\اولین کسی که سنت پیامبر صلی الله علیه وآله تغییر داد یزید لعنة الله علیه بود، دلائل النبوة، بیهقی، ج6،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63688" y="1"/>
            <a:ext cx="5832648"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620106"/>
      </p:ext>
    </p:extLst>
  </p:cSld>
  <p:clrMapOvr>
    <a:masterClrMapping/>
  </p:clrMapOvr>
  <p:transition spd="slow">
    <p:wipe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YA HEYDAR\Desktop\سراب 46\اولین کسی که سنت پیامبر صلی الله علیه وآله تغییر داد یزید لعنة الله علیه بود، دلائل النبوة، بیهقی، ج6، ص 467.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91680" y="1167"/>
            <a:ext cx="5760640" cy="7676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091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409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 0 L 0 0.25 E" pathEditMode="relative" ptsTypes="">
                                      <p:cBhvr>
                                        <p:cTn id="10" dur="2000" fill="hold"/>
                                        <p:tgtEl>
                                          <p:spTgt spid="4098"/>
                                        </p:tgtEl>
                                        <p:attrNameLst>
                                          <p:attrName>ppt_x</p:attrName>
                                          <p:attrName>ppt_y</p:attrName>
                                        </p:attrNameLst>
                                      </p:cBhvr>
                                    </p:animMotion>
                                  </p:childTnLst>
                                </p:cTn>
                              </p:par>
                            </p:childTnLst>
                          </p:cTn>
                        </p:par>
                        <p:par>
                          <p:cTn id="11" fill="hold">
                            <p:stCondLst>
                              <p:cond delay="2000"/>
                            </p:stCondLst>
                            <p:childTnLst>
                              <p:par>
                                <p:cTn id="12" presetID="6" presetClass="emph" presetSubtype="0" fill="hold" nodeType="afterEffect">
                                  <p:stCondLst>
                                    <p:cond delay="0"/>
                                  </p:stCondLst>
                                  <p:childTnLst>
                                    <p:animScale>
                                      <p:cBhvr>
                                        <p:cTn id="13" dur="2000" fill="hold"/>
                                        <p:tgtEl>
                                          <p:spTgt spid="409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YA HEYDAR\Desktop\هلاک امت من به دست نوجوانی قریشی است ، آن فرد یزید است، عمدة القاری ، ج24، جلد.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413" y="-109538"/>
            <a:ext cx="4829175" cy="7077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9511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512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YA HEYDAR\Desktop\سراب 46\هلاک امت من به دست نوجوانی قریشی است ، آن فرد یزید است، عمدة القاری ، ج24، ص268.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35696" y="1"/>
            <a:ext cx="5400600" cy="789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32738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2000" fill="hold"/>
                                        <p:tgtEl>
                                          <p:spTgt spid="6146"/>
                                        </p:tgtEl>
                                        <p:attrNameLst>
                                          <p:attrName>ppt_x</p:attrName>
                                          <p:attrName>ppt_y</p:attrName>
                                        </p:attrNameLst>
                                      </p:cBhvr>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614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YA HEYDAR\Desktop\سراب 46\هلاک امت من به دست نوجوانی قریشی است ، آن فرد یزید است، عمدة القاری ، ج24، ص269.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79712" y="1"/>
            <a:ext cx="5628679" cy="760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56590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2000" fill="hold"/>
                                        <p:tgtEl>
                                          <p:spTgt spid="7170"/>
                                        </p:tgtEl>
                                        <p:attrNameLst>
                                          <p:attrName>ppt_x</p:attrName>
                                          <p:attrName>ppt_y</p:attrName>
                                        </p:attrNameLst>
                                      </p:cBhvr>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717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YA HEYDAR\Desktop\سراب 46\یزید خونریز است و اموال را حلال می شمرد و کعبه را تخریب می کند، سبل الهدی و الرشاد، ج10،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63688" y="27459"/>
            <a:ext cx="5642767" cy="6830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761098"/>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A HEYDAR\Desktop\جلسه 32\1391.6.1\حزن.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3568" y="-387424"/>
            <a:ext cx="7886700" cy="8978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10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YA HEYDAR\Desktop\سراب 46\یزید خونریز است و اموال را حلال می شمرد و کعبه را تخریب می کند، سبل الهدی و الرشاد، ج10، ص 385.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79712" y="30882"/>
            <a:ext cx="5400600" cy="7502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86106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2000" fill="hold"/>
                                        <p:tgtEl>
                                          <p:spTgt spid="9218"/>
                                        </p:tgtEl>
                                        <p:attrNameLst>
                                          <p:attrName>ppt_x</p:attrName>
                                          <p:attrName>ppt_y</p:attrName>
                                        </p:attrNameLst>
                                      </p:cBhvr>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92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YA HEYDAR\Desktop\سراب 46\یزید خونریز است و اموال را حلال می شمرد و کعبه را تخریب می کند، سبل الهدی و الرشاد، ج10، ص 386.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79712" y="-27384"/>
            <a:ext cx="5265706" cy="760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72276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2000" fill="hold"/>
                                        <p:tgtEl>
                                          <p:spTgt spid="10242"/>
                                        </p:tgtEl>
                                        <p:attrNameLst>
                                          <p:attrName>ppt_x</p:attrName>
                                          <p:attrName>ppt_y</p:attrName>
                                        </p:attrNameLst>
                                      </p:cBhvr>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102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عباسی</a:t>
            </a:r>
            <a:endParaRPr lang="fa-IR" dirty="0"/>
          </a:p>
        </p:txBody>
      </p:sp>
      <p:sp>
        <p:nvSpPr>
          <p:cNvPr id="3" name="Picture Placeholder 2"/>
          <p:cNvSpPr>
            <a:spLocks noGrp="1"/>
          </p:cNvSpPr>
          <p:nvPr>
            <p:ph type="pic" sz="quarter" idx="13"/>
          </p:nvPr>
        </p:nvSpPr>
        <p:spPr/>
      </p:sp>
    </p:spTree>
    <p:extLst>
      <p:ext uri="{BB962C8B-B14F-4D97-AF65-F5344CB8AC3E}">
        <p14:creationId xmlns:p14="http://schemas.microsoft.com/office/powerpoint/2010/main" val="220364640"/>
      </p:ext>
    </p:extLst>
  </p:cSld>
  <p:clrMapOvr>
    <a:masterClrMapping/>
  </p:clrMapOvr>
  <p:transition spd="slow">
    <p:wipe di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YA HEYDAR\Desktop\سراب 46\چرا برخی از علمای اهل تسنن لعن یزید را جایز نمی دانند\چرا برخی از علمای تسن لعن یزید را جایز نمی دانند، شرح مقاصد، تفتازانی،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4495" y="25"/>
            <a:ext cx="5657825" cy="685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781039"/>
      </p:ext>
    </p:extLst>
  </p:cSld>
  <p:clrMapOvr>
    <a:masterClrMapping/>
  </p:clrMapOvr>
  <p:transition spd="slow">
    <p:wipe di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YA HEYDAR\Desktop\سراب 46\چرا برخی از علمای اهل تسنن لعن یزید را جایز نمی دانند\چرا برخی از علمای تسن لعن یزید را جایز نمی دانند، شرح مقاصد، تفتازانی،ج5 ص 31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19672" y="1"/>
            <a:ext cx="5970367" cy="7461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28680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22222E-6 -1.48148E-6 L -2.22222E-6 -0.20139 " pathEditMode="relative" rAng="0" ptsTypes="AA">
                                      <p:cBhvr>
                                        <p:cTn id="6" dur="2000" fill="hold"/>
                                        <p:tgtEl>
                                          <p:spTgt spid="12290"/>
                                        </p:tgtEl>
                                        <p:attrNameLst>
                                          <p:attrName>ppt_x</p:attrName>
                                          <p:attrName>ppt_y</p:attrName>
                                        </p:attrNameLst>
                                      </p:cBhvr>
                                      <p:rCtr x="0" y="-10069"/>
                                    </p:animMotion>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229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YA HEYDAR\Desktop\سراب 46\چرا برخی از علمای اهل تسنن لعن یزید را جایز نمی دانند\بر واعظان حرام است روایات مقتل امام حسن و امام حسین علیهما السلام را بیان کنند، الصواعق المحرقه، ابن حجر هیثمی، به نقل از غزالی،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19672" y="4589"/>
            <a:ext cx="5707693" cy="6853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024651"/>
      </p:ext>
    </p:extLst>
  </p:cSld>
  <p:clrMapOvr>
    <a:masterClrMapping/>
  </p:clrMapOvr>
  <p:transition spd="slow">
    <p:wipe di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YA HEYDAR\Desktop\سراب 46\چرا برخی از علمای اهل تسنن لعن یزید را جایز نمی دانند\بر واعظان حرام است روایات مقتل امام حسن و امام حسین علیهما السلام را بیان کنند، الصواعق المحرقه، ابن حجر هیثمی، به نقل از غزالی، ص 197.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19672" y="60137"/>
            <a:ext cx="5688632" cy="754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02465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2000" fill="hold"/>
                                        <p:tgtEl>
                                          <p:spTgt spid="14338"/>
                                        </p:tgtEl>
                                        <p:attrNameLst>
                                          <p:attrName>ppt_x</p:attrName>
                                          <p:attrName>ppt_y</p:attrName>
                                        </p:attrNameLst>
                                      </p:cBhvr>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1433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859013"/>
            <a:ext cx="6768752" cy="2010147"/>
          </a:xfrm>
        </p:spPr>
        <p:txBody>
          <a:bodyPr>
            <a:noAutofit/>
          </a:bodyPr>
          <a:lstStyle/>
          <a:p>
            <a:pPr algn="ctr" rtl="1"/>
            <a:r>
              <a:rPr lang="fa-IR" sz="8800" dirty="0" smtClean="0"/>
              <a:t/>
            </a:r>
            <a:br>
              <a:rPr lang="fa-IR" sz="8800" dirty="0" smtClean="0"/>
            </a:br>
            <a:r>
              <a:rPr lang="fa-IR" sz="8800" dirty="0" smtClean="0"/>
              <a:t>عدم توبه یزید</a:t>
            </a:r>
            <a:endParaRPr lang="fa-IR" sz="8800" dirty="0"/>
          </a:p>
        </p:txBody>
      </p:sp>
    </p:spTree>
    <p:extLst>
      <p:ext uri="{BB962C8B-B14F-4D97-AF65-F5344CB8AC3E}">
        <p14:creationId xmlns:p14="http://schemas.microsoft.com/office/powerpoint/2010/main" val="2231696294"/>
      </p:ext>
    </p:extLst>
  </p:cSld>
  <p:clrMapOvr>
    <a:masterClrMapping/>
  </p:clrMapOvr>
  <p:transition spd="slow">
    <p:wipe dir="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A HEYDAR\Desktop\از کجا معلوم یزید توبه نکرده باشد ، منهاج السنة ، ابن تیمیه ، ج4،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19672" y="-315416"/>
            <a:ext cx="5805834" cy="71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247243"/>
      </p:ext>
    </p:extLst>
  </p:cSld>
  <p:clrMapOvr>
    <a:masterClrMapping/>
  </p:clrMapOvr>
  <p:transition spd="slow">
    <p:wipe dir="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YA HEYDAR\Desktop\از کجا معلوم یزید توبه نکرده باشد ، منهاج السنة ، ابن تیمیه ، ج4، ص 57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91680" y="-28575"/>
            <a:ext cx="5616624" cy="8714159"/>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hlinkClick r:id="rId4" action="ppaction://hlinksldjump"/>
          </p:cNvPr>
          <p:cNvSpPr/>
          <p:nvPr/>
        </p:nvSpPr>
        <p:spPr>
          <a:xfrm>
            <a:off x="65200" y="-7961"/>
            <a:ext cx="978408" cy="484633"/>
          </a:xfrm>
          <a:prstGeom prst="rightArrow">
            <a:avLst/>
          </a:prstGeom>
          <a:gradFill>
            <a:gsLst>
              <a:gs pos="0">
                <a:srgbClr val="000082"/>
              </a:gs>
              <a:gs pos="30000">
                <a:srgbClr val="66008F"/>
              </a:gs>
              <a:gs pos="64999">
                <a:srgbClr val="BA0066"/>
              </a:gs>
              <a:gs pos="89999">
                <a:srgbClr val="FF0000"/>
              </a:gs>
              <a:gs pos="100000">
                <a:srgbClr val="FF8200"/>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629978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5E-6 1.48148E-6 L 0.00781 -0.44607 " pathEditMode="relative" rAng="0" ptsTypes="AA">
                                      <p:cBhvr>
                                        <p:cTn id="6" dur="2000" fill="hold"/>
                                        <p:tgtEl>
                                          <p:spTgt spid="2050"/>
                                        </p:tgtEl>
                                        <p:attrNameLst>
                                          <p:attrName>ppt_x</p:attrName>
                                          <p:attrName>ppt_y</p:attrName>
                                        </p:attrNameLst>
                                      </p:cBhvr>
                                      <p:rCtr x="382" y="-22315"/>
                                    </p:animMotion>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050"/>
                                        </p:tgtEl>
                                      </p:cBhvr>
                                      <p:by x="150000" y="150000"/>
                                    </p:animScale>
                                  </p:childTnLst>
                                </p:cTn>
                              </p:par>
                            </p:childTnLst>
                          </p:cTn>
                        </p:par>
                        <p:par>
                          <p:cTn id="11" fill="hold">
                            <p:stCondLst>
                              <p:cond delay="2000"/>
                            </p:stCondLst>
                            <p:childTnLst>
                              <p:par>
                                <p:cTn id="12" presetID="26" presetClass="emph" presetSubtype="0" repeatCount="indefinite" fill="hold" grpId="0" nodeType="afterEffect">
                                  <p:stCondLst>
                                    <p:cond delay="500"/>
                                  </p:stCondLst>
                                  <p:childTnLst>
                                    <p:animEffect transition="out" filter="fade">
                                      <p:cBhvr>
                                        <p:cTn id="13" dur="1000" tmFilter="0, 0; .2, .5; .8, .5; 1, 0"/>
                                        <p:tgtEl>
                                          <p:spTgt spid="3"/>
                                        </p:tgtEl>
                                      </p:cBhvr>
                                    </p:animEffect>
                                    <p:animScale>
                                      <p:cBhvr>
                                        <p:cTn id="14" dur="5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A HEYDAR\Desktop\سراب 43\در خروج امام حسین علیه السلام مصلحت دینی و دنیایی نبود بلکه شر بود، منهاج السنة ، ج4، ص 530.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79712" y="-6856"/>
            <a:ext cx="5434506" cy="7684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9514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66667E-6 -2.71676E-6 L -1.66667E-6 -0.48925 " pathEditMode="relative" rAng="0" ptsTypes="AA">
                                      <p:cBhvr>
                                        <p:cTn id="6" dur="2000" fill="hold"/>
                                        <p:tgtEl>
                                          <p:spTgt spid="1026"/>
                                        </p:tgtEl>
                                        <p:attrNameLst>
                                          <p:attrName>ppt_x</p:attrName>
                                          <p:attrName>ppt_y</p:attrName>
                                        </p:attrNameLst>
                                      </p:cBhvr>
                                      <p:rCtr x="0" y="-24462"/>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YA HEYDAR\Desktop\سراب 47\عدم توبه یزید\کفر یزید از دیدگاه تفتازانی ، شرح العقائد النسفیة ،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23728" y="10319"/>
            <a:ext cx="5121151" cy="6847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440716"/>
      </p:ext>
    </p:extLst>
  </p:cSld>
  <p:clrMapOvr>
    <a:masterClrMapping/>
  </p:clrMapOvr>
  <p:transition spd="slow">
    <p:wipe dir="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YA HEYDAR\Desktop\سراب 47\عدم توبه یزید\کفر یزید از دیدگاه تفتازانی ، شرح العقائد النسفیة ، ص 103.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79712" y="1"/>
            <a:ext cx="5544616"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hlinkClick r:id="rId4" action="ppaction://hlinksldjump"/>
          </p:cNvPr>
          <p:cNvSpPr/>
          <p:nvPr/>
        </p:nvSpPr>
        <p:spPr>
          <a:xfrm>
            <a:off x="65200" y="44624"/>
            <a:ext cx="978408" cy="484633"/>
          </a:xfrm>
          <a:prstGeom prst="rightArrow">
            <a:avLst/>
          </a:prstGeom>
          <a:gradFill>
            <a:gsLst>
              <a:gs pos="0">
                <a:srgbClr val="000082"/>
              </a:gs>
              <a:gs pos="30000">
                <a:srgbClr val="66008F"/>
              </a:gs>
              <a:gs pos="64999">
                <a:srgbClr val="BA0066"/>
              </a:gs>
              <a:gs pos="89999">
                <a:srgbClr val="FF0000"/>
              </a:gs>
              <a:gs pos="100000">
                <a:srgbClr val="FF8200"/>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94871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1.94444E-6 -1.11022E-16 L -0.00382 -0.16991 " pathEditMode="relative" rAng="0" ptsTypes="AA">
                                      <p:cBhvr>
                                        <p:cTn id="6" dur="2000" fill="hold"/>
                                        <p:tgtEl>
                                          <p:spTgt spid="5122"/>
                                        </p:tgtEl>
                                        <p:attrNameLst>
                                          <p:attrName>ppt_x</p:attrName>
                                          <p:attrName>ppt_y</p:attrName>
                                        </p:attrNameLst>
                                      </p:cBhvr>
                                      <p:rCtr x="-191" y="-8495"/>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5122"/>
                                        </p:tgtEl>
                                      </p:cBhvr>
                                      <p:by x="150000" y="150000"/>
                                    </p:animScale>
                                  </p:childTnLst>
                                </p:cTn>
                              </p:par>
                            </p:childTnLst>
                          </p:cTn>
                        </p:par>
                        <p:par>
                          <p:cTn id="10" fill="hold">
                            <p:stCondLst>
                              <p:cond delay="4000"/>
                            </p:stCondLst>
                            <p:childTnLst>
                              <p:par>
                                <p:cTn id="11" presetID="26" presetClass="emph" presetSubtype="0" repeatCount="indefinite" fill="hold" grpId="0" nodeType="afterEffect">
                                  <p:stCondLst>
                                    <p:cond delay="500"/>
                                  </p:stCondLst>
                                  <p:childTnLst>
                                    <p:animEffect transition="out" filter="fade">
                                      <p:cBhvr>
                                        <p:cTn id="12" dur="1000" tmFilter="0, 0; .2, .5; .8, .5; 1, 0"/>
                                        <p:tgtEl>
                                          <p:spTgt spid="3"/>
                                        </p:tgtEl>
                                      </p:cBhvr>
                                    </p:animEffect>
                                    <p:animScale>
                                      <p:cBhvr>
                                        <p:cTn id="13" dur="5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YA HEYDAR\Desktop\سراب 47\عدم توبه یزید\کفر یزید از دیدگاه علمای اهل تسنن، تفسیر روح المعانی، ج26،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1751" y="1"/>
            <a:ext cx="5262537"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112527"/>
      </p:ext>
    </p:extLst>
  </p:cSld>
  <p:clrMapOvr>
    <a:masterClrMapping/>
  </p:clrMapOvr>
  <p:transition spd="slow">
    <p:wipe dir="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YA HEYDAR\Desktop\سراب 47\عدم توبه یزید\کفر یزید از دیدگاه علمای اهل تسنن، تفسیر روح المعانی، ج26، ص 7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63688" y="1166"/>
            <a:ext cx="5544616" cy="7820322"/>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hlinkClick r:id="rId4" action="ppaction://hlinksldjump"/>
          </p:cNvPr>
          <p:cNvSpPr/>
          <p:nvPr/>
        </p:nvSpPr>
        <p:spPr>
          <a:xfrm>
            <a:off x="65200" y="-7961"/>
            <a:ext cx="978408" cy="484633"/>
          </a:xfrm>
          <a:prstGeom prst="rightArrow">
            <a:avLst/>
          </a:prstGeom>
          <a:gradFill>
            <a:gsLst>
              <a:gs pos="0">
                <a:srgbClr val="000082"/>
              </a:gs>
              <a:gs pos="30000">
                <a:srgbClr val="66008F"/>
              </a:gs>
              <a:gs pos="64999">
                <a:srgbClr val="BA0066"/>
              </a:gs>
              <a:gs pos="89999">
                <a:srgbClr val="FF0000"/>
              </a:gs>
              <a:gs pos="100000">
                <a:srgbClr val="FF8200"/>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41701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 0 L 0 0.25 E" pathEditMode="relative" ptsTypes="">
                                      <p:cBhvr>
                                        <p:cTn id="6" dur="2000" fill="hold"/>
                                        <p:tgtEl>
                                          <p:spTgt spid="717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3.05556E-6 -3.7037E-7 L 3.05556E-6 -0.39583 " pathEditMode="relative" rAng="0" ptsTypes="AA">
                                      <p:cBhvr>
                                        <p:cTn id="10" dur="2000" fill="hold"/>
                                        <p:tgtEl>
                                          <p:spTgt spid="7171"/>
                                        </p:tgtEl>
                                        <p:attrNameLst>
                                          <p:attrName>ppt_x</p:attrName>
                                          <p:attrName>ppt_y</p:attrName>
                                        </p:attrNameLst>
                                      </p:cBhvr>
                                      <p:rCtr x="0" y="-19792"/>
                                    </p:animMotion>
                                  </p:childTnLst>
                                </p:cTn>
                              </p:par>
                            </p:childTnLst>
                          </p:cTn>
                        </p:par>
                        <p:par>
                          <p:cTn id="11" fill="hold">
                            <p:stCondLst>
                              <p:cond delay="2000"/>
                            </p:stCondLst>
                            <p:childTnLst>
                              <p:par>
                                <p:cTn id="12" presetID="6" presetClass="emph" presetSubtype="0" fill="hold" nodeType="afterEffect">
                                  <p:stCondLst>
                                    <p:cond delay="0"/>
                                  </p:stCondLst>
                                  <p:childTnLst>
                                    <p:animScale>
                                      <p:cBhvr>
                                        <p:cTn id="13" dur="2000" fill="hold"/>
                                        <p:tgtEl>
                                          <p:spTgt spid="7171"/>
                                        </p:tgtEl>
                                      </p:cBhvr>
                                      <p:by x="150000" y="150000"/>
                                    </p:animScale>
                                  </p:childTnLst>
                                </p:cTn>
                              </p:par>
                            </p:childTnLst>
                          </p:cTn>
                        </p:par>
                        <p:par>
                          <p:cTn id="14" fill="hold">
                            <p:stCondLst>
                              <p:cond delay="4000"/>
                            </p:stCondLst>
                            <p:childTnLst>
                              <p:par>
                                <p:cTn id="15" presetID="26" presetClass="emph" presetSubtype="0" repeatCount="indefinite" fill="hold" grpId="0" nodeType="afterEffect">
                                  <p:stCondLst>
                                    <p:cond delay="500"/>
                                  </p:stCondLst>
                                  <p:childTnLst>
                                    <p:animEffect transition="out" filter="fade">
                                      <p:cBhvr>
                                        <p:cTn id="16" dur="1000" tmFilter="0, 0; .2, .5; .8, .5; 1, 0"/>
                                        <p:tgtEl>
                                          <p:spTgt spid="3"/>
                                        </p:tgtEl>
                                      </p:cBhvr>
                                    </p:animEffect>
                                    <p:animScale>
                                      <p:cBhvr>
                                        <p:cTn id="17" dur="5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YA HEYDAR\Desktop\سراب 47\عدم توبه یزید\کفر یزید از دیدگاه علمای اهل تسنن، تفسیر روح المعانی، ج26،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1751" y="1"/>
            <a:ext cx="5262537"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326398"/>
      </p:ext>
    </p:extLst>
  </p:cSld>
  <p:clrMapOvr>
    <a:masterClrMapping/>
  </p:clrMapOvr>
  <p:transition spd="slow">
    <p:wipe dir="d"/>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YA HEYDAR\Desktop\سراب 47\عدم توبه یزید\کفر و لعن یزید از دیدگاه آلوسی ، تفسیر روح المعانی، ج26، ص 73.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10881" y="-27384"/>
            <a:ext cx="5425415" cy="797639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hlinkClick r:id="rId4" action="ppaction://hlinksldjump"/>
          </p:cNvPr>
          <p:cNvSpPr/>
          <p:nvPr/>
        </p:nvSpPr>
        <p:spPr>
          <a:xfrm>
            <a:off x="65200" y="-7961"/>
            <a:ext cx="978408" cy="484633"/>
          </a:xfrm>
          <a:prstGeom prst="rightArrow">
            <a:avLst/>
          </a:prstGeom>
          <a:gradFill>
            <a:gsLst>
              <a:gs pos="0">
                <a:srgbClr val="000082"/>
              </a:gs>
              <a:gs pos="30000">
                <a:srgbClr val="66008F"/>
              </a:gs>
              <a:gs pos="64999">
                <a:srgbClr val="BA0066"/>
              </a:gs>
              <a:gs pos="89999">
                <a:srgbClr val="FF0000"/>
              </a:gs>
              <a:gs pos="100000">
                <a:srgbClr val="FF8200"/>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40285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 0 L 0 0.25 E" pathEditMode="relative" ptsTypes="">
                                      <p:cBhvr>
                                        <p:cTn id="6" dur="2000" fill="hold"/>
                                        <p:tgtEl>
                                          <p:spTgt spid="819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1.94444E-6 3.7037E-6 L 1.94444E-6 -0.40301 " pathEditMode="relative" rAng="0" ptsTypes="AA">
                                      <p:cBhvr>
                                        <p:cTn id="10" dur="2000" fill="hold"/>
                                        <p:tgtEl>
                                          <p:spTgt spid="8195"/>
                                        </p:tgtEl>
                                        <p:attrNameLst>
                                          <p:attrName>ppt_x</p:attrName>
                                          <p:attrName>ppt_y</p:attrName>
                                        </p:attrNameLst>
                                      </p:cBhvr>
                                      <p:rCtr x="0" y="-20162"/>
                                    </p:animMotion>
                                  </p:childTnLst>
                                </p:cTn>
                              </p:par>
                            </p:childTnLst>
                          </p:cTn>
                        </p:par>
                        <p:par>
                          <p:cTn id="11" fill="hold">
                            <p:stCondLst>
                              <p:cond delay="2000"/>
                            </p:stCondLst>
                            <p:childTnLst>
                              <p:par>
                                <p:cTn id="12" presetID="6" presetClass="emph" presetSubtype="0" fill="hold" nodeType="afterEffect">
                                  <p:stCondLst>
                                    <p:cond delay="0"/>
                                  </p:stCondLst>
                                  <p:childTnLst>
                                    <p:animScale>
                                      <p:cBhvr>
                                        <p:cTn id="13" dur="2000" fill="hold"/>
                                        <p:tgtEl>
                                          <p:spTgt spid="8195"/>
                                        </p:tgtEl>
                                      </p:cBhvr>
                                      <p:by x="150000" y="150000"/>
                                    </p:animScale>
                                  </p:childTnLst>
                                </p:cTn>
                              </p:par>
                            </p:childTnLst>
                          </p:cTn>
                        </p:par>
                        <p:par>
                          <p:cTn id="14" fill="hold">
                            <p:stCondLst>
                              <p:cond delay="4000"/>
                            </p:stCondLst>
                            <p:childTnLst>
                              <p:par>
                                <p:cTn id="15" presetID="26" presetClass="emph" presetSubtype="0" repeatCount="indefinite" fill="hold" grpId="0" nodeType="afterEffect">
                                  <p:stCondLst>
                                    <p:cond delay="500"/>
                                  </p:stCondLst>
                                  <p:childTnLst>
                                    <p:animEffect transition="out" filter="fade">
                                      <p:cBhvr>
                                        <p:cTn id="16" dur="1000" tmFilter="0, 0; .2, .5; .8, .5; 1, 0"/>
                                        <p:tgtEl>
                                          <p:spTgt spid="3"/>
                                        </p:tgtEl>
                                      </p:cBhvr>
                                    </p:animEffect>
                                    <p:animScale>
                                      <p:cBhvr>
                                        <p:cTn id="17" dur="5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YA HEYDAR\Desktop\سراب 47\عدم توبه یزید\علما اتفاق دارند خروج امام حسین بر یزید حق بود، شذرات الذهب ، ج1،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7704" y="-99392"/>
            <a:ext cx="5312643" cy="687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333676"/>
      </p:ext>
    </p:extLst>
  </p:cSld>
  <p:clrMapOvr>
    <a:masterClrMapping/>
  </p:clrMapOvr>
  <p:transition spd="slow">
    <p:wipe dir="d"/>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YA HEYDAR\Desktop\سراب 47\عدم توبه یزید\قتل امام حسین علیه السلام موجب نابودی اسلام بود، قاتلین امام حسین علیه السلام زندیق هستند، شذرات الذهب، ج1، 276.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79712" y="0"/>
            <a:ext cx="532859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88909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2.5E-6 0 L -2.5E-6 -0.38843 " pathEditMode="relative" rAng="0" ptsTypes="AA">
                                      <p:cBhvr>
                                        <p:cTn id="6" dur="2000" fill="hold"/>
                                        <p:tgtEl>
                                          <p:spTgt spid="10243"/>
                                        </p:tgtEl>
                                        <p:attrNameLst>
                                          <p:attrName>ppt_x</p:attrName>
                                          <p:attrName>ppt_y</p:attrName>
                                        </p:attrNameLst>
                                      </p:cBhvr>
                                      <p:rCtr x="0" y="-19421"/>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1024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YA HEYDAR\Desktop\سراب 47\عدم توبه یزید\علما اتفاق دارند خروج امام حسین بر یزید حق بود، شذرات الذهب ، ج1، ص277.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7704" y="14858"/>
            <a:ext cx="5400600" cy="6843142"/>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hlinkClick r:id="rId4" action="ppaction://hlinksldjump"/>
          </p:cNvPr>
          <p:cNvSpPr/>
          <p:nvPr/>
        </p:nvSpPr>
        <p:spPr>
          <a:xfrm>
            <a:off x="65200" y="-7961"/>
            <a:ext cx="978408" cy="484633"/>
          </a:xfrm>
          <a:prstGeom prst="rightArrow">
            <a:avLst/>
          </a:prstGeom>
          <a:gradFill>
            <a:gsLst>
              <a:gs pos="0">
                <a:srgbClr val="000082"/>
              </a:gs>
              <a:gs pos="30000">
                <a:srgbClr val="66008F"/>
              </a:gs>
              <a:gs pos="64999">
                <a:srgbClr val="BA0066"/>
              </a:gs>
              <a:gs pos="89999">
                <a:srgbClr val="FF0000"/>
              </a:gs>
              <a:gs pos="100000">
                <a:srgbClr val="FF8200"/>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738185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 0 L 0 -0.25 E" pathEditMode="relative" ptsTypes="">
                                      <p:cBhvr>
                                        <p:cTn id="6" dur="2000" fill="hold"/>
                                        <p:tgtEl>
                                          <p:spTgt spid="1126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05556E-6 4.07407E-6 L -3.05556E-6 0.35601 " pathEditMode="relative" rAng="0" ptsTypes="AA">
                                      <p:cBhvr>
                                        <p:cTn id="10" dur="2000" fill="hold"/>
                                        <p:tgtEl>
                                          <p:spTgt spid="11266"/>
                                        </p:tgtEl>
                                        <p:attrNameLst>
                                          <p:attrName>ppt_x</p:attrName>
                                          <p:attrName>ppt_y</p:attrName>
                                        </p:attrNameLst>
                                      </p:cBhvr>
                                      <p:rCtr x="0" y="17801"/>
                                    </p:animMotion>
                                  </p:childTnLst>
                                </p:cTn>
                              </p:par>
                            </p:childTnLst>
                          </p:cTn>
                        </p:par>
                        <p:par>
                          <p:cTn id="11" fill="hold">
                            <p:stCondLst>
                              <p:cond delay="2000"/>
                            </p:stCondLst>
                            <p:childTnLst>
                              <p:par>
                                <p:cTn id="12" presetID="6" presetClass="emph" presetSubtype="0" fill="hold" nodeType="afterEffect">
                                  <p:stCondLst>
                                    <p:cond delay="0"/>
                                  </p:stCondLst>
                                  <p:childTnLst>
                                    <p:animScale>
                                      <p:cBhvr>
                                        <p:cTn id="13" dur="2000" fill="hold"/>
                                        <p:tgtEl>
                                          <p:spTgt spid="11266"/>
                                        </p:tgtEl>
                                      </p:cBhvr>
                                      <p:by x="150000" y="150000"/>
                                    </p:animScale>
                                  </p:childTnLst>
                                </p:cTn>
                              </p:par>
                            </p:childTnLst>
                          </p:cTn>
                        </p:par>
                        <p:par>
                          <p:cTn id="14" fill="hold">
                            <p:stCondLst>
                              <p:cond delay="4000"/>
                            </p:stCondLst>
                            <p:childTnLst>
                              <p:par>
                                <p:cTn id="15" presetID="26" presetClass="emph" presetSubtype="0" repeatCount="indefinite" fill="hold" grpId="0" nodeType="afterEffect">
                                  <p:stCondLst>
                                    <p:cond delay="500"/>
                                  </p:stCondLst>
                                  <p:childTnLst>
                                    <p:animEffect transition="out" filter="fade">
                                      <p:cBhvr>
                                        <p:cTn id="16" dur="1000" tmFilter="0, 0; .2, .5; .8, .5; 1, 0"/>
                                        <p:tgtEl>
                                          <p:spTgt spid="3"/>
                                        </p:tgtEl>
                                      </p:cBhvr>
                                    </p:animEffect>
                                    <p:animScale>
                                      <p:cBhvr>
                                        <p:cTn id="17" dur="5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YA HEYDAR\Desktop\سراب 47\عدم توبه یزید\عده ای از اهل سنت یزید را کافر می دانند چون مشهور است که یزید وقتی با چوب خیزران به سر امام حسین علیه السلام می زد اشعار کفر آمیز خواند، صواعق المحرقه، ابن حجر، جلد.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91680" y="35818"/>
            <a:ext cx="5832127" cy="757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48503"/>
      </p:ext>
    </p:ext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_rels/theme4.xml.rels><?xml version="1.0" encoding="UTF-8" standalone="yes"?>
<Relationships xmlns="http://schemas.openxmlformats.org/package/2006/relationships"><Relationship Id="rId1" Type="http://schemas.openxmlformats.org/officeDocument/2006/relationships/image" Target="../media/image8.jpeg"/></Relationships>
</file>

<file path=ppt/theme/_rels/theme6.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4.xml><?xml version="1.0" encoding="utf-8"?>
<a:theme xmlns:a="http://schemas.openxmlformats.org/drawingml/2006/main" name="Apex">
  <a:themeElements>
    <a:clrScheme name="Custom 18">
      <a:dk1>
        <a:sysClr val="windowText" lastClr="000000"/>
      </a:dk1>
      <a:lt1>
        <a:sysClr val="window" lastClr="FFFFFF"/>
      </a:lt1>
      <a:dk2>
        <a:srgbClr val="FF0000"/>
      </a:dk2>
      <a:lt2>
        <a:srgbClr val="C9C2D1"/>
      </a:lt2>
      <a:accent1>
        <a:srgbClr val="CEB966"/>
      </a:accent1>
      <a:accent2>
        <a:srgbClr val="9CB084"/>
      </a:accent2>
      <a:accent3>
        <a:srgbClr val="6BB1C9"/>
      </a:accent3>
      <a:accent4>
        <a:srgbClr val="FF0000"/>
      </a:accent4>
      <a:accent5>
        <a:srgbClr val="7E6BC9"/>
      </a:accent5>
      <a:accent6>
        <a:srgbClr val="FF0000"/>
      </a:accent6>
      <a:hlink>
        <a:srgbClr val="FF0000"/>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6.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592</Words>
  <Application>Microsoft Office PowerPoint</Application>
  <PresentationFormat>On-screen Show (4:3)</PresentationFormat>
  <Paragraphs>256</Paragraphs>
  <Slides>159</Slides>
  <Notes>159</Notes>
  <HiddenSlides>0</HiddenSlides>
  <MMClips>0</MMClips>
  <ScaleCrop>false</ScaleCrop>
  <HeadingPairs>
    <vt:vector size="6" baseType="variant">
      <vt:variant>
        <vt:lpstr>Fonts Used</vt:lpstr>
      </vt:variant>
      <vt:variant>
        <vt:i4>20</vt:i4>
      </vt:variant>
      <vt:variant>
        <vt:lpstr>Theme</vt:lpstr>
      </vt:variant>
      <vt:variant>
        <vt:i4>6</vt:i4>
      </vt:variant>
      <vt:variant>
        <vt:lpstr>Slide Titles</vt:lpstr>
      </vt:variant>
      <vt:variant>
        <vt:i4>159</vt:i4>
      </vt:variant>
    </vt:vector>
  </HeadingPairs>
  <TitlesOfParts>
    <vt:vector size="185" baseType="lpstr">
      <vt:lpstr>Arial</vt:lpstr>
      <vt:lpstr>Arial Narrow</vt:lpstr>
      <vt:lpstr>B Titr</vt:lpstr>
      <vt:lpstr>Book Antiqua</vt:lpstr>
      <vt:lpstr>Calibri</vt:lpstr>
      <vt:lpstr>Century Gothic</vt:lpstr>
      <vt:lpstr>Consolas</vt:lpstr>
      <vt:lpstr>Corbel</vt:lpstr>
      <vt:lpstr>Garamond</vt:lpstr>
      <vt:lpstr>Georgia</vt:lpstr>
      <vt:lpstr>Lucida Sans</vt:lpstr>
      <vt:lpstr>Roumouz</vt:lpstr>
      <vt:lpstr>Sultan bold</vt:lpstr>
      <vt:lpstr>Tahoma</vt:lpstr>
      <vt:lpstr>Times New Roman</vt:lpstr>
      <vt:lpstr>Tunga</vt:lpstr>
      <vt:lpstr>Verdana</vt:lpstr>
      <vt:lpstr>Wingdings</vt:lpstr>
      <vt:lpstr>Wingdings 2</vt:lpstr>
      <vt:lpstr>Wingdings 3</vt:lpstr>
      <vt:lpstr>Training</vt:lpstr>
      <vt:lpstr>Metro</vt:lpstr>
      <vt:lpstr>BlackTie</vt:lpstr>
      <vt:lpstr>Apex</vt:lpstr>
      <vt:lpstr>Horizon</vt:lpstr>
      <vt:lpstr>Verve</vt:lpstr>
      <vt:lpstr>در خروج امام حسین  مصلحت دینی و دنیایی نبود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يزيد مسئول قتل حسين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اسارت اهل بیت و ماجرای سر مطهر امام حسین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سر امام حسین علیه السلام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هلاک امتی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عباسی</vt:lpstr>
      <vt:lpstr>PowerPoint Presentation</vt:lpstr>
      <vt:lpstr>PowerPoint Presentation</vt:lpstr>
      <vt:lpstr>PowerPoint Presentation</vt:lpstr>
      <vt:lpstr>PowerPoint Presentation</vt:lpstr>
      <vt:lpstr> عدم توبه یزید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جواز لعن یزید به صورت معین با ذکر نام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سراب 48  عباسی</vt:lpstr>
      <vt:lpstr>روستائی کتاب عبد المغیث در فضیلت یزید</vt:lpstr>
      <vt:lpstr>PowerPoint Presentation</vt:lpstr>
      <vt:lpstr>PowerPoint Presentation</vt:lpstr>
      <vt:lpstr>PowerPoint Presentation</vt:lpstr>
      <vt:lpstr>PowerPoint Presentation</vt:lpstr>
      <vt:lpstr>PowerPoint Presentation</vt:lpstr>
      <vt:lpstr>PowerPoint Presentation</vt:lpstr>
      <vt:lpstr>هدف عبد المغیث از عدم لعن یزید</vt:lpstr>
      <vt:lpstr>PowerPoint Presentation</vt:lpstr>
      <vt:lpstr>PowerPoint Presentation</vt:lpstr>
      <vt:lpstr>عباسی</vt:lpstr>
      <vt:lpstr>عباسی  شاید یزید حسناتی داشته باشد</vt:lpstr>
      <vt:lpstr>روستائی تخریب کعبه (عدم توبه یزید)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عباسی</vt:lpstr>
      <vt:lpstr>روستائی  عدم جواز لعن ابوجهل و کفار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سراب 50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2010-10-05T12:47:55Z</dcterms:created>
  <dcterms:modified xsi:type="dcterms:W3CDTF">2015-10-07T14:24:08Z</dcterms:modified>
</cp:coreProperties>
</file>