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27"/>
  </p:notesMasterIdLst>
  <p:sldIdLst>
    <p:sldId id="277" r:id="rId2"/>
    <p:sldId id="278" r:id="rId3"/>
    <p:sldId id="296" r:id="rId4"/>
    <p:sldId id="272" r:id="rId5"/>
    <p:sldId id="302" r:id="rId6"/>
    <p:sldId id="285" r:id="rId7"/>
    <p:sldId id="265" r:id="rId8"/>
    <p:sldId id="266" r:id="rId9"/>
    <p:sldId id="267" r:id="rId10"/>
    <p:sldId id="282" r:id="rId11"/>
    <p:sldId id="293" r:id="rId12"/>
    <p:sldId id="294" r:id="rId13"/>
    <p:sldId id="297" r:id="rId14"/>
    <p:sldId id="271" r:id="rId15"/>
    <p:sldId id="299" r:id="rId16"/>
    <p:sldId id="275" r:id="rId17"/>
    <p:sldId id="276" r:id="rId18"/>
    <p:sldId id="281" r:id="rId19"/>
    <p:sldId id="298" r:id="rId20"/>
    <p:sldId id="286" r:id="rId21"/>
    <p:sldId id="287" r:id="rId22"/>
    <p:sldId id="288" r:id="rId23"/>
    <p:sldId id="289" r:id="rId24"/>
    <p:sldId id="291" r:id="rId25"/>
    <p:sldId id="301" r:id="rId2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D745"/>
    <a:srgbClr val="109847"/>
    <a:srgbClr val="18B03C"/>
    <a:srgbClr val="27B327"/>
    <a:srgbClr val="322604"/>
    <a:srgbClr val="004600"/>
    <a:srgbClr val="006600"/>
    <a:srgbClr val="6E4508"/>
    <a:srgbClr val="432A05"/>
    <a:srgbClr val="A07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autoAdjust="0"/>
    <p:restoredTop sz="94576" autoAdjust="0"/>
  </p:normalViewPr>
  <p:slideViewPr>
    <p:cSldViewPr>
      <p:cViewPr varScale="1">
        <p:scale>
          <a:sx n="70" d="100"/>
          <a:sy n="70" d="100"/>
        </p:scale>
        <p:origin x="-5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20DBE-BEDB-4C6F-8114-1659107551E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pPr rtl="1"/>
          <a:endParaRPr lang="fa-IR"/>
        </a:p>
      </dgm:t>
    </dgm:pt>
    <dgm:pt modelId="{28210123-1670-4339-BC74-FA63608D98ED}">
      <dgm:prSet phldrT="[Text]"/>
      <dgm:spPr>
        <a:solidFill>
          <a:srgbClr val="29A935"/>
        </a:solidFill>
      </dgm:spPr>
      <dgm:t>
        <a:bodyPr/>
        <a:lstStyle/>
        <a:p>
          <a:pPr algn="ctr" rtl="1"/>
          <a:r>
            <a:rPr lang="fa-IR" dirty="0" smtClean="0"/>
            <a:t>زمان پیامبر اسلام (ص)</a:t>
          </a:r>
        </a:p>
        <a:p>
          <a:pPr algn="ctr" rtl="1"/>
          <a:r>
            <a:rPr lang="fa-IR" dirty="0" smtClean="0"/>
            <a:t>23 سال</a:t>
          </a:r>
          <a:endParaRPr lang="fa-IR" dirty="0"/>
        </a:p>
      </dgm:t>
    </dgm:pt>
    <dgm:pt modelId="{632184EA-AE0D-475B-A27F-BA632143BB4E}" type="parTrans" cxnId="{95166DEB-9889-41B4-BAF7-D6DEA92ADB31}">
      <dgm:prSet/>
      <dgm:spPr/>
      <dgm:t>
        <a:bodyPr/>
        <a:lstStyle/>
        <a:p>
          <a:pPr rtl="1"/>
          <a:endParaRPr lang="fa-IR"/>
        </a:p>
      </dgm:t>
    </dgm:pt>
    <dgm:pt modelId="{9AF821D8-92E6-4439-B720-C186154B27EE}" type="sibTrans" cxnId="{95166DEB-9889-41B4-BAF7-D6DEA92ADB31}">
      <dgm:prSet/>
      <dgm:spPr/>
      <dgm:t>
        <a:bodyPr/>
        <a:lstStyle/>
        <a:p>
          <a:pPr rtl="1"/>
          <a:endParaRPr lang="fa-IR"/>
        </a:p>
      </dgm:t>
    </dgm:pt>
    <dgm:pt modelId="{F7B9ACC2-E3BB-48EA-8B40-ECF364CF26D1}">
      <dgm:prSet phldrT="[Text]"/>
      <dgm:spPr>
        <a:solidFill>
          <a:srgbClr val="28983B"/>
        </a:solidFill>
      </dgm:spPr>
      <dgm:t>
        <a:bodyPr/>
        <a:lstStyle/>
        <a:p>
          <a:pPr rtl="1"/>
          <a:endParaRPr lang="fa-IR" dirty="0" smtClean="0"/>
        </a:p>
        <a:p>
          <a:pPr rtl="1"/>
          <a:r>
            <a:rPr lang="fa-IR" dirty="0" smtClean="0"/>
            <a:t>دوران امامت امام سوم تا امام ششم (ع)</a:t>
          </a:r>
        </a:p>
        <a:p>
          <a:pPr rtl="1"/>
          <a:r>
            <a:rPr lang="fa-IR" dirty="0" smtClean="0"/>
            <a:t>87 سال</a:t>
          </a:r>
          <a:endParaRPr lang="fa-IR" dirty="0"/>
        </a:p>
      </dgm:t>
    </dgm:pt>
    <dgm:pt modelId="{22C71F09-7A26-4E5F-94D3-ED411199DDE2}" type="parTrans" cxnId="{57B1D6B4-C991-4F4C-9788-C616D24B4FDF}">
      <dgm:prSet/>
      <dgm:spPr/>
      <dgm:t>
        <a:bodyPr/>
        <a:lstStyle/>
        <a:p>
          <a:pPr rtl="1"/>
          <a:endParaRPr lang="fa-IR"/>
        </a:p>
      </dgm:t>
    </dgm:pt>
    <dgm:pt modelId="{CAFD1357-560E-4E26-A210-D5D880C5C6E8}" type="sibTrans" cxnId="{57B1D6B4-C991-4F4C-9788-C616D24B4FDF}">
      <dgm:prSet/>
      <dgm:spPr/>
      <dgm:t>
        <a:bodyPr/>
        <a:lstStyle/>
        <a:p>
          <a:pPr rtl="1"/>
          <a:endParaRPr lang="fa-IR"/>
        </a:p>
      </dgm:t>
    </dgm:pt>
    <dgm:pt modelId="{71EAE6B7-4A24-4C51-8462-7BE1A44C2B20}">
      <dgm:prSet phldrT="[Text]"/>
      <dgm:spPr>
        <a:solidFill>
          <a:srgbClr val="28983B"/>
        </a:solidFill>
      </dgm:spPr>
      <dgm:t>
        <a:bodyPr/>
        <a:lstStyle/>
        <a:p>
          <a:pPr rtl="1"/>
          <a:endParaRPr lang="fa-IR" dirty="0" smtClean="0"/>
        </a:p>
        <a:p>
          <a:pPr rtl="1"/>
          <a:r>
            <a:rPr lang="fa-IR" smtClean="0"/>
            <a:t>دوران </a:t>
          </a:r>
          <a:r>
            <a:rPr lang="fa-IR" dirty="0" smtClean="0"/>
            <a:t>امامت امام هفتم تا امام نهم (ع)</a:t>
          </a:r>
        </a:p>
        <a:p>
          <a:pPr rtl="1"/>
          <a:r>
            <a:rPr lang="fa-IR" dirty="0" smtClean="0"/>
            <a:t>72 سال</a:t>
          </a:r>
          <a:endParaRPr lang="fa-IR" dirty="0"/>
        </a:p>
      </dgm:t>
    </dgm:pt>
    <dgm:pt modelId="{035BEFFB-AB3C-4572-82AA-DA9D47442E43}" type="parTrans" cxnId="{7C1E91C3-2EB1-4F94-BDDF-CD611A482D6A}">
      <dgm:prSet/>
      <dgm:spPr/>
      <dgm:t>
        <a:bodyPr/>
        <a:lstStyle/>
        <a:p>
          <a:pPr rtl="1"/>
          <a:endParaRPr lang="fa-IR"/>
        </a:p>
      </dgm:t>
    </dgm:pt>
    <dgm:pt modelId="{4CD7C30D-A92A-415A-A936-4739F3D2D914}" type="sibTrans" cxnId="{7C1E91C3-2EB1-4F94-BDDF-CD611A482D6A}">
      <dgm:prSet/>
      <dgm:spPr/>
      <dgm:t>
        <a:bodyPr/>
        <a:lstStyle/>
        <a:p>
          <a:pPr rtl="1"/>
          <a:endParaRPr lang="fa-IR"/>
        </a:p>
      </dgm:t>
    </dgm:pt>
    <dgm:pt modelId="{A5192C0F-C1FB-460B-B56B-C001C14359E9}">
      <dgm:prSet/>
      <dgm:spPr>
        <a:solidFill>
          <a:srgbClr val="28983B"/>
        </a:solidFill>
      </dgm:spPr>
      <dgm:t>
        <a:bodyPr/>
        <a:lstStyle/>
        <a:p>
          <a:pPr rtl="1"/>
          <a:endParaRPr lang="fa-IR" dirty="0" smtClean="0"/>
        </a:p>
        <a:p>
          <a:pPr rtl="1"/>
          <a:r>
            <a:rPr lang="fa-IR" dirty="0" smtClean="0"/>
            <a:t>دوران امامت امام دهم و یازدهم (ع)</a:t>
          </a:r>
        </a:p>
        <a:p>
          <a:pPr rtl="1"/>
          <a:r>
            <a:rPr lang="fa-IR" dirty="0" smtClean="0"/>
            <a:t>40 سال</a:t>
          </a:r>
          <a:endParaRPr lang="fa-IR" dirty="0"/>
        </a:p>
      </dgm:t>
    </dgm:pt>
    <dgm:pt modelId="{0CC4DF35-DDCE-431C-A947-48ABBC2D8A07}" type="parTrans" cxnId="{4FAE7CB4-6F7A-4EB9-8F59-C34F65E345E8}">
      <dgm:prSet/>
      <dgm:spPr/>
      <dgm:t>
        <a:bodyPr/>
        <a:lstStyle/>
        <a:p>
          <a:pPr rtl="1"/>
          <a:endParaRPr lang="fa-IR"/>
        </a:p>
      </dgm:t>
    </dgm:pt>
    <dgm:pt modelId="{5A010660-0F71-483E-9283-27FF6C6E7385}" type="sibTrans" cxnId="{4FAE7CB4-6F7A-4EB9-8F59-C34F65E345E8}">
      <dgm:prSet/>
      <dgm:spPr/>
      <dgm:t>
        <a:bodyPr/>
        <a:lstStyle/>
        <a:p>
          <a:pPr rtl="1"/>
          <a:endParaRPr lang="fa-IR"/>
        </a:p>
      </dgm:t>
    </dgm:pt>
    <dgm:pt modelId="{9709429B-56B6-48DC-99D9-C2818A454487}">
      <dgm:prSet custT="1"/>
      <dgm:spPr>
        <a:solidFill>
          <a:srgbClr val="28983B"/>
        </a:solidFill>
        <a:ln>
          <a:noFill/>
        </a:ln>
      </dgm:spPr>
      <dgm:t>
        <a:bodyPr/>
        <a:lstStyle/>
        <a:p>
          <a:pPr rtl="1"/>
          <a:endParaRPr lang="fa-IR" sz="2800" dirty="0" smtClean="0"/>
        </a:p>
        <a:p>
          <a:pPr rtl="1"/>
          <a:r>
            <a:rPr lang="fa-IR" sz="2000" dirty="0" smtClean="0"/>
            <a:t>دوران امامت امام اول تا امام سوم (ع</a:t>
          </a:r>
          <a:r>
            <a:rPr lang="fa-IR" sz="2400" dirty="0" smtClean="0"/>
            <a:t>)</a:t>
          </a:r>
        </a:p>
        <a:p>
          <a:pPr rtl="1"/>
          <a:r>
            <a:rPr lang="fa-IR" sz="2400" dirty="0" smtClean="0"/>
            <a:t>50 سال</a:t>
          </a:r>
          <a:endParaRPr lang="fa-IR" sz="2400" dirty="0"/>
        </a:p>
      </dgm:t>
    </dgm:pt>
    <dgm:pt modelId="{A4D5E476-7B46-4466-9EA5-AEAED72E8EE4}" type="parTrans" cxnId="{75BDA09F-B946-4958-BD5F-D6C88D8650E1}">
      <dgm:prSet/>
      <dgm:spPr/>
      <dgm:t>
        <a:bodyPr/>
        <a:lstStyle/>
        <a:p>
          <a:pPr rtl="1"/>
          <a:endParaRPr lang="fa-IR"/>
        </a:p>
      </dgm:t>
    </dgm:pt>
    <dgm:pt modelId="{3B814F6B-AE8C-45E0-9BAA-3856E47A2B53}" type="sibTrans" cxnId="{75BDA09F-B946-4958-BD5F-D6C88D8650E1}">
      <dgm:prSet/>
      <dgm:spPr/>
      <dgm:t>
        <a:bodyPr/>
        <a:lstStyle/>
        <a:p>
          <a:pPr rtl="1"/>
          <a:endParaRPr lang="fa-IR"/>
        </a:p>
      </dgm:t>
    </dgm:pt>
    <dgm:pt modelId="{0CCF8CBA-51DF-4EB0-B8A0-A48AE7CE1025}" type="pres">
      <dgm:prSet presAssocID="{68920DBE-BEDB-4C6F-8114-1659107551E5}" presName="CompostProcess" presStyleCnt="0">
        <dgm:presLayoutVars>
          <dgm:dir val="rev"/>
          <dgm:resizeHandles val="exact"/>
        </dgm:presLayoutVars>
      </dgm:prSet>
      <dgm:spPr/>
      <dgm:t>
        <a:bodyPr/>
        <a:lstStyle/>
        <a:p>
          <a:pPr rtl="1"/>
          <a:endParaRPr lang="fa-IR"/>
        </a:p>
      </dgm:t>
    </dgm:pt>
    <dgm:pt modelId="{C27CF560-70BC-4889-A150-7488EE3A9FB0}" type="pres">
      <dgm:prSet presAssocID="{68920DBE-BEDB-4C6F-8114-1659107551E5}" presName="arrow" presStyleLbl="bgShp" presStyleIdx="0" presStyleCnt="1" custLinFactNeighborX="-331"/>
      <dgm:spPr/>
    </dgm:pt>
    <dgm:pt modelId="{73658BEC-9551-477A-854F-8F2F2022DC5E}" type="pres">
      <dgm:prSet presAssocID="{68920DBE-BEDB-4C6F-8114-1659107551E5}" presName="linearProcess" presStyleCnt="0"/>
      <dgm:spPr/>
    </dgm:pt>
    <dgm:pt modelId="{380BA718-0198-4864-8196-CFDFDB685F93}" type="pres">
      <dgm:prSet presAssocID="{28210123-1670-4339-BC74-FA63608D98ED}" presName="textNode" presStyleLbl="node1" presStyleIdx="0" presStyleCnt="5" custScaleY="111446" custLinFactNeighborX="28520" custLinFactNeighborY="0">
        <dgm:presLayoutVars>
          <dgm:bulletEnabled val="1"/>
        </dgm:presLayoutVars>
      </dgm:prSet>
      <dgm:spPr/>
      <dgm:t>
        <a:bodyPr/>
        <a:lstStyle/>
        <a:p>
          <a:pPr rtl="1"/>
          <a:endParaRPr lang="fa-IR"/>
        </a:p>
      </dgm:t>
    </dgm:pt>
    <dgm:pt modelId="{F5B6C1DE-E814-461B-8F5E-594064746A2B}" type="pres">
      <dgm:prSet presAssocID="{9AF821D8-92E6-4439-B720-C186154B27EE}" presName="sibTrans" presStyleCnt="0"/>
      <dgm:spPr/>
    </dgm:pt>
    <dgm:pt modelId="{5691CFB7-407A-449D-8292-B025ED36E4EC}" type="pres">
      <dgm:prSet presAssocID="{9709429B-56B6-48DC-99D9-C2818A454487}" presName="textNode" presStyleLbl="node1" presStyleIdx="1" presStyleCnt="5" custScaleY="111446">
        <dgm:presLayoutVars>
          <dgm:bulletEnabled val="1"/>
        </dgm:presLayoutVars>
      </dgm:prSet>
      <dgm:spPr/>
      <dgm:t>
        <a:bodyPr/>
        <a:lstStyle/>
        <a:p>
          <a:pPr rtl="1"/>
          <a:endParaRPr lang="fa-IR"/>
        </a:p>
      </dgm:t>
    </dgm:pt>
    <dgm:pt modelId="{B3D0B028-5835-42A7-B5F6-A15D1898F0F3}" type="pres">
      <dgm:prSet presAssocID="{3B814F6B-AE8C-45E0-9BAA-3856E47A2B53}" presName="sibTrans" presStyleCnt="0"/>
      <dgm:spPr/>
    </dgm:pt>
    <dgm:pt modelId="{ED583F51-F139-4D3B-821F-2C210A8E34B8}" type="pres">
      <dgm:prSet presAssocID="{F7B9ACC2-E3BB-48EA-8B40-ECF364CF26D1}" presName="textNode" presStyleLbl="node1" presStyleIdx="2" presStyleCnt="5" custScaleY="111446">
        <dgm:presLayoutVars>
          <dgm:bulletEnabled val="1"/>
        </dgm:presLayoutVars>
      </dgm:prSet>
      <dgm:spPr/>
      <dgm:t>
        <a:bodyPr/>
        <a:lstStyle/>
        <a:p>
          <a:pPr rtl="1"/>
          <a:endParaRPr lang="fa-IR"/>
        </a:p>
      </dgm:t>
    </dgm:pt>
    <dgm:pt modelId="{DB71E8F2-61A4-4823-B8D1-F336ECD3A6B8}" type="pres">
      <dgm:prSet presAssocID="{CAFD1357-560E-4E26-A210-D5D880C5C6E8}" presName="sibTrans" presStyleCnt="0"/>
      <dgm:spPr/>
    </dgm:pt>
    <dgm:pt modelId="{D3DADE78-B9CD-421E-B71A-6220A5B85D16}" type="pres">
      <dgm:prSet presAssocID="{71EAE6B7-4A24-4C51-8462-7BE1A44C2B20}" presName="textNode" presStyleLbl="node1" presStyleIdx="3" presStyleCnt="5" custScaleY="111446">
        <dgm:presLayoutVars>
          <dgm:bulletEnabled val="1"/>
        </dgm:presLayoutVars>
      </dgm:prSet>
      <dgm:spPr/>
      <dgm:t>
        <a:bodyPr/>
        <a:lstStyle/>
        <a:p>
          <a:pPr rtl="1"/>
          <a:endParaRPr lang="fa-IR"/>
        </a:p>
      </dgm:t>
    </dgm:pt>
    <dgm:pt modelId="{570749E9-71A0-4869-9434-F0A6278ADA26}" type="pres">
      <dgm:prSet presAssocID="{4CD7C30D-A92A-415A-A936-4739F3D2D914}" presName="sibTrans" presStyleCnt="0"/>
      <dgm:spPr/>
    </dgm:pt>
    <dgm:pt modelId="{9983A1B9-E685-42E6-97D2-E618C7DB0238}" type="pres">
      <dgm:prSet presAssocID="{A5192C0F-C1FB-460B-B56B-C001C14359E9}" presName="textNode" presStyleLbl="node1" presStyleIdx="4" presStyleCnt="5" custScaleY="111446">
        <dgm:presLayoutVars>
          <dgm:bulletEnabled val="1"/>
        </dgm:presLayoutVars>
      </dgm:prSet>
      <dgm:spPr/>
      <dgm:t>
        <a:bodyPr/>
        <a:lstStyle/>
        <a:p>
          <a:pPr rtl="1"/>
          <a:endParaRPr lang="fa-IR"/>
        </a:p>
      </dgm:t>
    </dgm:pt>
  </dgm:ptLst>
  <dgm:cxnLst>
    <dgm:cxn modelId="{2CF6BF33-8180-45CD-B3D2-53571251B4F4}" type="presOf" srcId="{A5192C0F-C1FB-460B-B56B-C001C14359E9}" destId="{9983A1B9-E685-42E6-97D2-E618C7DB0238}" srcOrd="0" destOrd="0" presId="urn:microsoft.com/office/officeart/2005/8/layout/hProcess9"/>
    <dgm:cxn modelId="{34AB9370-8995-4C45-992F-92473C840FED}" type="presOf" srcId="{9709429B-56B6-48DC-99D9-C2818A454487}" destId="{5691CFB7-407A-449D-8292-B025ED36E4EC}" srcOrd="0" destOrd="0" presId="urn:microsoft.com/office/officeart/2005/8/layout/hProcess9"/>
    <dgm:cxn modelId="{75BDA09F-B946-4958-BD5F-D6C88D8650E1}" srcId="{68920DBE-BEDB-4C6F-8114-1659107551E5}" destId="{9709429B-56B6-48DC-99D9-C2818A454487}" srcOrd="1" destOrd="0" parTransId="{A4D5E476-7B46-4466-9EA5-AEAED72E8EE4}" sibTransId="{3B814F6B-AE8C-45E0-9BAA-3856E47A2B53}"/>
    <dgm:cxn modelId="{EF3CC88E-A521-4505-9259-6FD74F6AE0F3}" type="presOf" srcId="{28210123-1670-4339-BC74-FA63608D98ED}" destId="{380BA718-0198-4864-8196-CFDFDB685F93}" srcOrd="0" destOrd="0" presId="urn:microsoft.com/office/officeart/2005/8/layout/hProcess9"/>
    <dgm:cxn modelId="{7C1E91C3-2EB1-4F94-BDDF-CD611A482D6A}" srcId="{68920DBE-BEDB-4C6F-8114-1659107551E5}" destId="{71EAE6B7-4A24-4C51-8462-7BE1A44C2B20}" srcOrd="3" destOrd="0" parTransId="{035BEFFB-AB3C-4572-82AA-DA9D47442E43}" sibTransId="{4CD7C30D-A92A-415A-A936-4739F3D2D914}"/>
    <dgm:cxn modelId="{57B1D6B4-C991-4F4C-9788-C616D24B4FDF}" srcId="{68920DBE-BEDB-4C6F-8114-1659107551E5}" destId="{F7B9ACC2-E3BB-48EA-8B40-ECF364CF26D1}" srcOrd="2" destOrd="0" parTransId="{22C71F09-7A26-4E5F-94D3-ED411199DDE2}" sibTransId="{CAFD1357-560E-4E26-A210-D5D880C5C6E8}"/>
    <dgm:cxn modelId="{1698E765-D2C4-48E1-B7BD-1E0625FAEB87}" type="presOf" srcId="{68920DBE-BEDB-4C6F-8114-1659107551E5}" destId="{0CCF8CBA-51DF-4EB0-B8A0-A48AE7CE1025}" srcOrd="0" destOrd="0" presId="urn:microsoft.com/office/officeart/2005/8/layout/hProcess9"/>
    <dgm:cxn modelId="{95166DEB-9889-41B4-BAF7-D6DEA92ADB31}" srcId="{68920DBE-BEDB-4C6F-8114-1659107551E5}" destId="{28210123-1670-4339-BC74-FA63608D98ED}" srcOrd="0" destOrd="0" parTransId="{632184EA-AE0D-475B-A27F-BA632143BB4E}" sibTransId="{9AF821D8-92E6-4439-B720-C186154B27EE}"/>
    <dgm:cxn modelId="{42440E3A-35FC-4842-A4BC-B22D8A25E781}" type="presOf" srcId="{71EAE6B7-4A24-4C51-8462-7BE1A44C2B20}" destId="{D3DADE78-B9CD-421E-B71A-6220A5B85D16}" srcOrd="0" destOrd="0" presId="urn:microsoft.com/office/officeart/2005/8/layout/hProcess9"/>
    <dgm:cxn modelId="{32971151-F59E-4C54-A6B1-844ACF8C332A}" type="presOf" srcId="{F7B9ACC2-E3BB-48EA-8B40-ECF364CF26D1}" destId="{ED583F51-F139-4D3B-821F-2C210A8E34B8}" srcOrd="0" destOrd="0" presId="urn:microsoft.com/office/officeart/2005/8/layout/hProcess9"/>
    <dgm:cxn modelId="{4FAE7CB4-6F7A-4EB9-8F59-C34F65E345E8}" srcId="{68920DBE-BEDB-4C6F-8114-1659107551E5}" destId="{A5192C0F-C1FB-460B-B56B-C001C14359E9}" srcOrd="4" destOrd="0" parTransId="{0CC4DF35-DDCE-431C-A947-48ABBC2D8A07}" sibTransId="{5A010660-0F71-483E-9283-27FF6C6E7385}"/>
    <dgm:cxn modelId="{CB62D134-2433-4146-9F4F-F88D8B93FF20}" type="presParOf" srcId="{0CCF8CBA-51DF-4EB0-B8A0-A48AE7CE1025}" destId="{C27CF560-70BC-4889-A150-7488EE3A9FB0}" srcOrd="0" destOrd="0" presId="urn:microsoft.com/office/officeart/2005/8/layout/hProcess9"/>
    <dgm:cxn modelId="{4CDAE621-51A8-48AE-BDEA-B734F5B178CA}" type="presParOf" srcId="{0CCF8CBA-51DF-4EB0-B8A0-A48AE7CE1025}" destId="{73658BEC-9551-477A-854F-8F2F2022DC5E}" srcOrd="1" destOrd="0" presId="urn:microsoft.com/office/officeart/2005/8/layout/hProcess9"/>
    <dgm:cxn modelId="{45BA2718-4FA5-45B2-8923-04CE57DDB0F6}" type="presParOf" srcId="{73658BEC-9551-477A-854F-8F2F2022DC5E}" destId="{380BA718-0198-4864-8196-CFDFDB685F93}" srcOrd="0" destOrd="0" presId="urn:microsoft.com/office/officeart/2005/8/layout/hProcess9"/>
    <dgm:cxn modelId="{58B4B71B-62FB-45A2-AA55-C9E9765D3847}" type="presParOf" srcId="{73658BEC-9551-477A-854F-8F2F2022DC5E}" destId="{F5B6C1DE-E814-461B-8F5E-594064746A2B}" srcOrd="1" destOrd="0" presId="urn:microsoft.com/office/officeart/2005/8/layout/hProcess9"/>
    <dgm:cxn modelId="{847D2F83-745E-4007-8D59-84FAAD3B8860}" type="presParOf" srcId="{73658BEC-9551-477A-854F-8F2F2022DC5E}" destId="{5691CFB7-407A-449D-8292-B025ED36E4EC}" srcOrd="2" destOrd="0" presId="urn:microsoft.com/office/officeart/2005/8/layout/hProcess9"/>
    <dgm:cxn modelId="{7C8AF75D-314F-4C7D-99D6-2ECC11E9A535}" type="presParOf" srcId="{73658BEC-9551-477A-854F-8F2F2022DC5E}" destId="{B3D0B028-5835-42A7-B5F6-A15D1898F0F3}" srcOrd="3" destOrd="0" presId="urn:microsoft.com/office/officeart/2005/8/layout/hProcess9"/>
    <dgm:cxn modelId="{72439188-8980-475E-8EFB-B626DBFF0739}" type="presParOf" srcId="{73658BEC-9551-477A-854F-8F2F2022DC5E}" destId="{ED583F51-F139-4D3B-821F-2C210A8E34B8}" srcOrd="4" destOrd="0" presId="urn:microsoft.com/office/officeart/2005/8/layout/hProcess9"/>
    <dgm:cxn modelId="{913A7E63-8065-46AA-9222-06FFBF19DB0D}" type="presParOf" srcId="{73658BEC-9551-477A-854F-8F2F2022DC5E}" destId="{DB71E8F2-61A4-4823-B8D1-F336ECD3A6B8}" srcOrd="5" destOrd="0" presId="urn:microsoft.com/office/officeart/2005/8/layout/hProcess9"/>
    <dgm:cxn modelId="{0B99D6A5-9CB8-49AA-A930-B935AE609702}" type="presParOf" srcId="{73658BEC-9551-477A-854F-8F2F2022DC5E}" destId="{D3DADE78-B9CD-421E-B71A-6220A5B85D16}" srcOrd="6" destOrd="0" presId="urn:microsoft.com/office/officeart/2005/8/layout/hProcess9"/>
    <dgm:cxn modelId="{6698DD52-44F2-4D21-8A3D-9449D89C1D53}" type="presParOf" srcId="{73658BEC-9551-477A-854F-8F2F2022DC5E}" destId="{570749E9-71A0-4869-9434-F0A6278ADA26}" srcOrd="7" destOrd="0" presId="urn:microsoft.com/office/officeart/2005/8/layout/hProcess9"/>
    <dgm:cxn modelId="{F269A055-5A27-4BC9-8C4F-A354267485A1}" type="presParOf" srcId="{73658BEC-9551-477A-854F-8F2F2022DC5E}" destId="{9983A1B9-E685-42E6-97D2-E618C7DB0238}"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4B8C2C6-BABC-4344-B739-CD614A71D626}" type="doc">
      <dgm:prSet loTypeId="urn:microsoft.com/office/officeart/2005/8/layout/process2" loCatId="process" qsTypeId="urn:microsoft.com/office/officeart/2005/8/quickstyle/simple1" qsCatId="simple" csTypeId="urn:microsoft.com/office/officeart/2005/8/colors/accent1_2" csCatId="accent1" phldr="1"/>
      <dgm:spPr/>
    </dgm:pt>
    <dgm:pt modelId="{A5C6E04F-82CE-43E6-922E-1A75BBB3A7B0}">
      <dgm:prSet phldrT="[Text]"/>
      <dgm:spPr/>
      <dgm:t>
        <a:bodyPr/>
        <a:lstStyle/>
        <a:p>
          <a:pPr rtl="1"/>
          <a:r>
            <a:rPr lang="fa-IR" dirty="0" smtClean="0">
              <a:solidFill>
                <a:srgbClr val="002060"/>
              </a:solidFill>
            </a:rPr>
            <a:t>خطبه کوتاه در اولین مواجهه با کوفیان </a:t>
          </a:r>
          <a:endParaRPr lang="fa-IR" dirty="0">
            <a:solidFill>
              <a:srgbClr val="002060"/>
            </a:solidFill>
          </a:endParaRPr>
        </a:p>
      </dgm:t>
    </dgm:pt>
    <dgm:pt modelId="{2BE4EF77-F445-4BD4-9FED-E8ADB4FBD3A4}" type="parTrans" cxnId="{A65F4322-D6EC-4945-B3B2-08AD0E9D9640}">
      <dgm:prSet/>
      <dgm:spPr/>
      <dgm:t>
        <a:bodyPr/>
        <a:lstStyle/>
        <a:p>
          <a:pPr rtl="1"/>
          <a:endParaRPr lang="fa-IR"/>
        </a:p>
      </dgm:t>
    </dgm:pt>
    <dgm:pt modelId="{36598AEF-A883-4973-B79B-80F87A0BA593}" type="sibTrans" cxnId="{A65F4322-D6EC-4945-B3B2-08AD0E9D9640}">
      <dgm:prSet/>
      <dgm:spPr/>
      <dgm:t>
        <a:bodyPr/>
        <a:lstStyle/>
        <a:p>
          <a:pPr rtl="1"/>
          <a:endParaRPr lang="fa-IR"/>
        </a:p>
      </dgm:t>
    </dgm:pt>
    <dgm:pt modelId="{9ADE2B4C-01D8-4FD4-B55E-E8E735934B55}">
      <dgm:prSet phldrT="[Text]"/>
      <dgm:spPr/>
      <dgm:t>
        <a:bodyPr/>
        <a:lstStyle/>
        <a:p>
          <a:pPr rtl="1"/>
          <a:r>
            <a:rPr lang="fa-IR" dirty="0" smtClean="0">
              <a:solidFill>
                <a:srgbClr val="002060"/>
              </a:solidFill>
            </a:rPr>
            <a:t>مواجهه مجدد با تهدید به قتل</a:t>
          </a:r>
          <a:endParaRPr lang="fa-IR" dirty="0">
            <a:solidFill>
              <a:srgbClr val="002060"/>
            </a:solidFill>
          </a:endParaRPr>
        </a:p>
      </dgm:t>
    </dgm:pt>
    <dgm:pt modelId="{0999D7F7-427E-4E56-AA83-0232AC4DC263}" type="parTrans" cxnId="{6B5743C3-ADB7-4D85-A504-A32F9AF01F05}">
      <dgm:prSet/>
      <dgm:spPr/>
      <dgm:t>
        <a:bodyPr/>
        <a:lstStyle/>
        <a:p>
          <a:pPr rtl="1"/>
          <a:endParaRPr lang="fa-IR"/>
        </a:p>
      </dgm:t>
    </dgm:pt>
    <dgm:pt modelId="{F1975B10-1232-4622-BA48-8BA2D3428E6B}" type="sibTrans" cxnId="{6B5743C3-ADB7-4D85-A504-A32F9AF01F05}">
      <dgm:prSet/>
      <dgm:spPr/>
      <dgm:t>
        <a:bodyPr/>
        <a:lstStyle/>
        <a:p>
          <a:pPr rtl="1"/>
          <a:endParaRPr lang="fa-IR"/>
        </a:p>
      </dgm:t>
    </dgm:pt>
    <dgm:pt modelId="{14173BCC-183F-49BE-8B29-CC74E5142C11}" type="pres">
      <dgm:prSet presAssocID="{C4B8C2C6-BABC-4344-B739-CD614A71D626}" presName="linearFlow" presStyleCnt="0">
        <dgm:presLayoutVars>
          <dgm:resizeHandles val="exact"/>
        </dgm:presLayoutVars>
      </dgm:prSet>
      <dgm:spPr/>
    </dgm:pt>
    <dgm:pt modelId="{566BDDE6-978D-4A93-A154-BE97E952C960}" type="pres">
      <dgm:prSet presAssocID="{A5C6E04F-82CE-43E6-922E-1A75BBB3A7B0}" presName="node" presStyleLbl="node1" presStyleIdx="0" presStyleCnt="2" custLinFactNeighborX="8116" custLinFactNeighborY="-13949">
        <dgm:presLayoutVars>
          <dgm:bulletEnabled val="1"/>
        </dgm:presLayoutVars>
      </dgm:prSet>
      <dgm:spPr/>
      <dgm:t>
        <a:bodyPr/>
        <a:lstStyle/>
        <a:p>
          <a:pPr rtl="1"/>
          <a:endParaRPr lang="fa-IR"/>
        </a:p>
      </dgm:t>
    </dgm:pt>
    <dgm:pt modelId="{0B5F00C9-5793-4E5E-A3E4-CEF7FA29BF9A}" type="pres">
      <dgm:prSet presAssocID="{36598AEF-A883-4973-B79B-80F87A0BA593}" presName="sibTrans" presStyleLbl="sibTrans2D1" presStyleIdx="0" presStyleCnt="1"/>
      <dgm:spPr/>
      <dgm:t>
        <a:bodyPr/>
        <a:lstStyle/>
        <a:p>
          <a:endParaRPr lang="en-US"/>
        </a:p>
      </dgm:t>
    </dgm:pt>
    <dgm:pt modelId="{96C2354E-F618-422E-8690-37A3A78771B3}" type="pres">
      <dgm:prSet presAssocID="{36598AEF-A883-4973-B79B-80F87A0BA593}" presName="connectorText" presStyleLbl="sibTrans2D1" presStyleIdx="0" presStyleCnt="1"/>
      <dgm:spPr/>
      <dgm:t>
        <a:bodyPr/>
        <a:lstStyle/>
        <a:p>
          <a:endParaRPr lang="en-US"/>
        </a:p>
      </dgm:t>
    </dgm:pt>
    <dgm:pt modelId="{B8951B7E-40F5-49F9-8E20-5A182EF0FB18}" type="pres">
      <dgm:prSet presAssocID="{9ADE2B4C-01D8-4FD4-B55E-E8E735934B55}" presName="node" presStyleLbl="node1" presStyleIdx="1" presStyleCnt="2">
        <dgm:presLayoutVars>
          <dgm:bulletEnabled val="1"/>
        </dgm:presLayoutVars>
      </dgm:prSet>
      <dgm:spPr/>
      <dgm:t>
        <a:bodyPr/>
        <a:lstStyle/>
        <a:p>
          <a:pPr rtl="1"/>
          <a:endParaRPr lang="fa-IR"/>
        </a:p>
      </dgm:t>
    </dgm:pt>
  </dgm:ptLst>
  <dgm:cxnLst>
    <dgm:cxn modelId="{A65F4322-D6EC-4945-B3B2-08AD0E9D9640}" srcId="{C4B8C2C6-BABC-4344-B739-CD614A71D626}" destId="{A5C6E04F-82CE-43E6-922E-1A75BBB3A7B0}" srcOrd="0" destOrd="0" parTransId="{2BE4EF77-F445-4BD4-9FED-E8ADB4FBD3A4}" sibTransId="{36598AEF-A883-4973-B79B-80F87A0BA593}"/>
    <dgm:cxn modelId="{393E8358-B37C-4C46-8528-66121C49A307}" type="presOf" srcId="{36598AEF-A883-4973-B79B-80F87A0BA593}" destId="{0B5F00C9-5793-4E5E-A3E4-CEF7FA29BF9A}" srcOrd="0" destOrd="0" presId="urn:microsoft.com/office/officeart/2005/8/layout/process2"/>
    <dgm:cxn modelId="{06893B51-54D8-46D7-9096-056108DC13DC}" type="presOf" srcId="{C4B8C2C6-BABC-4344-B739-CD614A71D626}" destId="{14173BCC-183F-49BE-8B29-CC74E5142C11}" srcOrd="0" destOrd="0" presId="urn:microsoft.com/office/officeart/2005/8/layout/process2"/>
    <dgm:cxn modelId="{6B5743C3-ADB7-4D85-A504-A32F9AF01F05}" srcId="{C4B8C2C6-BABC-4344-B739-CD614A71D626}" destId="{9ADE2B4C-01D8-4FD4-B55E-E8E735934B55}" srcOrd="1" destOrd="0" parTransId="{0999D7F7-427E-4E56-AA83-0232AC4DC263}" sibTransId="{F1975B10-1232-4622-BA48-8BA2D3428E6B}"/>
    <dgm:cxn modelId="{6513AD5A-D841-45C9-8A64-655A109FCD3A}" type="presOf" srcId="{9ADE2B4C-01D8-4FD4-B55E-E8E735934B55}" destId="{B8951B7E-40F5-49F9-8E20-5A182EF0FB18}" srcOrd="0" destOrd="0" presId="urn:microsoft.com/office/officeart/2005/8/layout/process2"/>
    <dgm:cxn modelId="{74D1BA71-A003-42A3-AD85-D7A1E9C238EB}" type="presOf" srcId="{A5C6E04F-82CE-43E6-922E-1A75BBB3A7B0}" destId="{566BDDE6-978D-4A93-A154-BE97E952C960}" srcOrd="0" destOrd="0" presId="urn:microsoft.com/office/officeart/2005/8/layout/process2"/>
    <dgm:cxn modelId="{0F329843-6EF1-4477-87DF-55FBBA769798}" type="presOf" srcId="{36598AEF-A883-4973-B79B-80F87A0BA593}" destId="{96C2354E-F618-422E-8690-37A3A78771B3}" srcOrd="1" destOrd="0" presId="urn:microsoft.com/office/officeart/2005/8/layout/process2"/>
    <dgm:cxn modelId="{155C61A4-DF21-4ED2-8510-C2A4E0542B1F}" type="presParOf" srcId="{14173BCC-183F-49BE-8B29-CC74E5142C11}" destId="{566BDDE6-978D-4A93-A154-BE97E952C960}" srcOrd="0" destOrd="0" presId="urn:microsoft.com/office/officeart/2005/8/layout/process2"/>
    <dgm:cxn modelId="{706E81C4-3727-4707-8C4A-97F165CCD7CE}" type="presParOf" srcId="{14173BCC-183F-49BE-8B29-CC74E5142C11}" destId="{0B5F00C9-5793-4E5E-A3E4-CEF7FA29BF9A}" srcOrd="1" destOrd="0" presId="urn:microsoft.com/office/officeart/2005/8/layout/process2"/>
    <dgm:cxn modelId="{C6DC2467-4376-4C49-A051-FE318FCC1096}" type="presParOf" srcId="{0B5F00C9-5793-4E5E-A3E4-CEF7FA29BF9A}" destId="{96C2354E-F618-422E-8690-37A3A78771B3}" srcOrd="0" destOrd="0" presId="urn:microsoft.com/office/officeart/2005/8/layout/process2"/>
    <dgm:cxn modelId="{43922469-8DE0-4964-AF5C-8B68D799D9D3}" type="presParOf" srcId="{14173BCC-183F-49BE-8B29-CC74E5142C11}" destId="{B8951B7E-40F5-49F9-8E20-5A182EF0FB18}" srcOrd="2"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B8C2C6-BABC-4344-B739-CD614A71D626}" type="doc">
      <dgm:prSet loTypeId="urn:microsoft.com/office/officeart/2005/8/layout/process2" loCatId="process" qsTypeId="urn:microsoft.com/office/officeart/2005/8/quickstyle/simple1" qsCatId="simple" csTypeId="urn:microsoft.com/office/officeart/2005/8/colors/accent1_2" csCatId="accent1" phldr="1"/>
      <dgm:spPr/>
    </dgm:pt>
    <dgm:pt modelId="{A5C6E04F-82CE-43E6-922E-1A75BBB3A7B0}">
      <dgm:prSet phldrT="[Text]"/>
      <dgm:spPr/>
      <dgm:t>
        <a:bodyPr/>
        <a:lstStyle/>
        <a:p>
          <a:pPr rtl="1"/>
          <a:r>
            <a:rPr lang="fa-IR" dirty="0" smtClean="0">
              <a:solidFill>
                <a:srgbClr val="002060"/>
              </a:solidFill>
            </a:rPr>
            <a:t>سفری سخت و همراه هتاکی . اهانت های فراوان</a:t>
          </a:r>
          <a:endParaRPr lang="fa-IR" dirty="0">
            <a:solidFill>
              <a:srgbClr val="002060"/>
            </a:solidFill>
          </a:endParaRPr>
        </a:p>
      </dgm:t>
    </dgm:pt>
    <dgm:pt modelId="{2BE4EF77-F445-4BD4-9FED-E8ADB4FBD3A4}" type="parTrans" cxnId="{A65F4322-D6EC-4945-B3B2-08AD0E9D9640}">
      <dgm:prSet/>
      <dgm:spPr/>
      <dgm:t>
        <a:bodyPr/>
        <a:lstStyle/>
        <a:p>
          <a:pPr rtl="1"/>
          <a:endParaRPr lang="fa-IR"/>
        </a:p>
      </dgm:t>
    </dgm:pt>
    <dgm:pt modelId="{36598AEF-A883-4973-B79B-80F87A0BA593}" type="sibTrans" cxnId="{A65F4322-D6EC-4945-B3B2-08AD0E9D9640}">
      <dgm:prSet/>
      <dgm:spPr/>
      <dgm:t>
        <a:bodyPr/>
        <a:lstStyle/>
        <a:p>
          <a:pPr rtl="1"/>
          <a:endParaRPr lang="fa-IR"/>
        </a:p>
      </dgm:t>
    </dgm:pt>
    <dgm:pt modelId="{14173BCC-183F-49BE-8B29-CC74E5142C11}" type="pres">
      <dgm:prSet presAssocID="{C4B8C2C6-BABC-4344-B739-CD614A71D626}" presName="linearFlow" presStyleCnt="0">
        <dgm:presLayoutVars>
          <dgm:resizeHandles val="exact"/>
        </dgm:presLayoutVars>
      </dgm:prSet>
      <dgm:spPr/>
    </dgm:pt>
    <dgm:pt modelId="{566BDDE6-978D-4A93-A154-BE97E952C960}" type="pres">
      <dgm:prSet presAssocID="{A5C6E04F-82CE-43E6-922E-1A75BBB3A7B0}" presName="node" presStyleLbl="node1" presStyleIdx="0" presStyleCnt="1">
        <dgm:presLayoutVars>
          <dgm:bulletEnabled val="1"/>
        </dgm:presLayoutVars>
      </dgm:prSet>
      <dgm:spPr/>
      <dgm:t>
        <a:bodyPr/>
        <a:lstStyle/>
        <a:p>
          <a:endParaRPr lang="en-US"/>
        </a:p>
      </dgm:t>
    </dgm:pt>
  </dgm:ptLst>
  <dgm:cxnLst>
    <dgm:cxn modelId="{A65F4322-D6EC-4945-B3B2-08AD0E9D9640}" srcId="{C4B8C2C6-BABC-4344-B739-CD614A71D626}" destId="{A5C6E04F-82CE-43E6-922E-1A75BBB3A7B0}" srcOrd="0" destOrd="0" parTransId="{2BE4EF77-F445-4BD4-9FED-E8ADB4FBD3A4}" sibTransId="{36598AEF-A883-4973-B79B-80F87A0BA593}"/>
    <dgm:cxn modelId="{FF4DC2B3-0738-4150-8F76-6E441ECA0A06}" type="presOf" srcId="{C4B8C2C6-BABC-4344-B739-CD614A71D626}" destId="{14173BCC-183F-49BE-8B29-CC74E5142C11}" srcOrd="0" destOrd="0" presId="urn:microsoft.com/office/officeart/2005/8/layout/process2"/>
    <dgm:cxn modelId="{0E0E4FDE-5263-4C06-833E-3C49D48D78ED}" type="presOf" srcId="{A5C6E04F-82CE-43E6-922E-1A75BBB3A7B0}" destId="{566BDDE6-978D-4A93-A154-BE97E952C960}" srcOrd="0" destOrd="0" presId="urn:microsoft.com/office/officeart/2005/8/layout/process2"/>
    <dgm:cxn modelId="{FD937115-758F-4776-BE98-215B262376EA}" type="presParOf" srcId="{14173BCC-183F-49BE-8B29-CC74E5142C11}" destId="{566BDDE6-978D-4A93-A154-BE97E952C960}" srcOrd="0"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4B8C2C6-BABC-4344-B739-CD614A71D626}" type="doc">
      <dgm:prSet loTypeId="urn:microsoft.com/office/officeart/2005/8/layout/process2" loCatId="process" qsTypeId="urn:microsoft.com/office/officeart/2005/8/quickstyle/simple1" qsCatId="simple" csTypeId="urn:microsoft.com/office/officeart/2005/8/colors/accent1_2" csCatId="accent1" phldr="1"/>
      <dgm:spPr/>
    </dgm:pt>
    <dgm:pt modelId="{A5C6E04F-82CE-43E6-922E-1A75BBB3A7B0}">
      <dgm:prSet phldrT="[Text]"/>
      <dgm:spPr/>
      <dgm:t>
        <a:bodyPr/>
        <a:lstStyle/>
        <a:p>
          <a:pPr rtl="1"/>
          <a:r>
            <a:rPr lang="fa-IR" dirty="0" smtClean="0">
              <a:solidFill>
                <a:srgbClr val="002060"/>
              </a:solidFill>
            </a:rPr>
            <a:t>مواجهه با پیرمرد هتاک موقع ورود به دمشق  </a:t>
          </a:r>
          <a:endParaRPr lang="fa-IR" dirty="0">
            <a:solidFill>
              <a:srgbClr val="002060"/>
            </a:solidFill>
          </a:endParaRPr>
        </a:p>
      </dgm:t>
    </dgm:pt>
    <dgm:pt modelId="{2BE4EF77-F445-4BD4-9FED-E8ADB4FBD3A4}" type="parTrans" cxnId="{A65F4322-D6EC-4945-B3B2-08AD0E9D9640}">
      <dgm:prSet/>
      <dgm:spPr/>
      <dgm:t>
        <a:bodyPr/>
        <a:lstStyle/>
        <a:p>
          <a:pPr rtl="1"/>
          <a:endParaRPr lang="fa-IR"/>
        </a:p>
      </dgm:t>
    </dgm:pt>
    <dgm:pt modelId="{36598AEF-A883-4973-B79B-80F87A0BA593}" type="sibTrans" cxnId="{A65F4322-D6EC-4945-B3B2-08AD0E9D9640}">
      <dgm:prSet/>
      <dgm:spPr/>
      <dgm:t>
        <a:bodyPr/>
        <a:lstStyle/>
        <a:p>
          <a:pPr rtl="1"/>
          <a:endParaRPr lang="fa-IR"/>
        </a:p>
      </dgm:t>
    </dgm:pt>
    <dgm:pt modelId="{9ADE2B4C-01D8-4FD4-B55E-E8E735934B55}">
      <dgm:prSet phldrT="[Text]"/>
      <dgm:spPr/>
      <dgm:t>
        <a:bodyPr/>
        <a:lstStyle/>
        <a:p>
          <a:pPr rtl="1"/>
          <a:r>
            <a:rPr lang="fa-IR" dirty="0" smtClean="0">
              <a:solidFill>
                <a:srgbClr val="002060"/>
              </a:solidFill>
            </a:rPr>
            <a:t>خطبه کوتاه در کاخ یزید پس از خطبه حضرت زینب (س)</a:t>
          </a:r>
          <a:endParaRPr lang="fa-IR" dirty="0">
            <a:solidFill>
              <a:srgbClr val="002060"/>
            </a:solidFill>
          </a:endParaRPr>
        </a:p>
      </dgm:t>
    </dgm:pt>
    <dgm:pt modelId="{0999D7F7-427E-4E56-AA83-0232AC4DC263}" type="parTrans" cxnId="{6B5743C3-ADB7-4D85-A504-A32F9AF01F05}">
      <dgm:prSet/>
      <dgm:spPr/>
      <dgm:t>
        <a:bodyPr/>
        <a:lstStyle/>
        <a:p>
          <a:pPr rtl="1"/>
          <a:endParaRPr lang="fa-IR"/>
        </a:p>
      </dgm:t>
    </dgm:pt>
    <dgm:pt modelId="{F1975B10-1232-4622-BA48-8BA2D3428E6B}" type="sibTrans" cxnId="{6B5743C3-ADB7-4D85-A504-A32F9AF01F05}">
      <dgm:prSet/>
      <dgm:spPr/>
      <dgm:t>
        <a:bodyPr/>
        <a:lstStyle/>
        <a:p>
          <a:pPr rtl="1"/>
          <a:endParaRPr lang="fa-IR"/>
        </a:p>
      </dgm:t>
    </dgm:pt>
    <dgm:pt modelId="{F02F37BD-2B4A-48D0-8BA3-25AAD81C0279}">
      <dgm:prSet phldrT="[Text]"/>
      <dgm:spPr/>
      <dgm:t>
        <a:bodyPr/>
        <a:lstStyle/>
        <a:p>
          <a:pPr rtl="1"/>
          <a:r>
            <a:rPr lang="fa-IR" dirty="0" smtClean="0">
              <a:solidFill>
                <a:srgbClr val="002060"/>
              </a:solidFill>
            </a:rPr>
            <a:t>خطبه بلند ، مهم و تاریخی در مسجد اموی</a:t>
          </a:r>
          <a:endParaRPr lang="fa-IR" dirty="0">
            <a:solidFill>
              <a:srgbClr val="002060"/>
            </a:solidFill>
          </a:endParaRPr>
        </a:p>
      </dgm:t>
    </dgm:pt>
    <dgm:pt modelId="{4ADE55A8-B9B2-403D-A51A-2D526F00FBB9}" type="parTrans" cxnId="{95220D78-29F8-4C51-8D50-8D811C6361EF}">
      <dgm:prSet/>
      <dgm:spPr/>
      <dgm:t>
        <a:bodyPr/>
        <a:lstStyle/>
        <a:p>
          <a:pPr rtl="1"/>
          <a:endParaRPr lang="fa-IR"/>
        </a:p>
      </dgm:t>
    </dgm:pt>
    <dgm:pt modelId="{2EB639AF-534C-41C2-B755-4ABCD88D5325}" type="sibTrans" cxnId="{95220D78-29F8-4C51-8D50-8D811C6361EF}">
      <dgm:prSet/>
      <dgm:spPr/>
      <dgm:t>
        <a:bodyPr/>
        <a:lstStyle/>
        <a:p>
          <a:pPr rtl="1"/>
          <a:endParaRPr lang="fa-IR"/>
        </a:p>
      </dgm:t>
    </dgm:pt>
    <dgm:pt modelId="{14173BCC-183F-49BE-8B29-CC74E5142C11}" type="pres">
      <dgm:prSet presAssocID="{C4B8C2C6-BABC-4344-B739-CD614A71D626}" presName="linearFlow" presStyleCnt="0">
        <dgm:presLayoutVars>
          <dgm:resizeHandles val="exact"/>
        </dgm:presLayoutVars>
      </dgm:prSet>
      <dgm:spPr/>
    </dgm:pt>
    <dgm:pt modelId="{566BDDE6-978D-4A93-A154-BE97E952C960}" type="pres">
      <dgm:prSet presAssocID="{A5C6E04F-82CE-43E6-922E-1A75BBB3A7B0}" presName="node" presStyleLbl="node1" presStyleIdx="0" presStyleCnt="3" custLinFactNeighborX="-1739" custLinFactNeighborY="-4923">
        <dgm:presLayoutVars>
          <dgm:bulletEnabled val="1"/>
        </dgm:presLayoutVars>
      </dgm:prSet>
      <dgm:spPr/>
      <dgm:t>
        <a:bodyPr/>
        <a:lstStyle/>
        <a:p>
          <a:pPr rtl="1"/>
          <a:endParaRPr lang="fa-IR"/>
        </a:p>
      </dgm:t>
    </dgm:pt>
    <dgm:pt modelId="{0B5F00C9-5793-4E5E-A3E4-CEF7FA29BF9A}" type="pres">
      <dgm:prSet presAssocID="{36598AEF-A883-4973-B79B-80F87A0BA593}" presName="sibTrans" presStyleLbl="sibTrans2D1" presStyleIdx="0" presStyleCnt="2"/>
      <dgm:spPr/>
      <dgm:t>
        <a:bodyPr/>
        <a:lstStyle/>
        <a:p>
          <a:endParaRPr lang="en-US"/>
        </a:p>
      </dgm:t>
    </dgm:pt>
    <dgm:pt modelId="{96C2354E-F618-422E-8690-37A3A78771B3}" type="pres">
      <dgm:prSet presAssocID="{36598AEF-A883-4973-B79B-80F87A0BA593}" presName="connectorText" presStyleLbl="sibTrans2D1" presStyleIdx="0" presStyleCnt="2"/>
      <dgm:spPr/>
      <dgm:t>
        <a:bodyPr/>
        <a:lstStyle/>
        <a:p>
          <a:endParaRPr lang="en-US"/>
        </a:p>
      </dgm:t>
    </dgm:pt>
    <dgm:pt modelId="{B8951B7E-40F5-49F9-8E20-5A182EF0FB18}" type="pres">
      <dgm:prSet presAssocID="{9ADE2B4C-01D8-4FD4-B55E-E8E735934B55}" presName="node" presStyleLbl="node1" presStyleIdx="1" presStyleCnt="3">
        <dgm:presLayoutVars>
          <dgm:bulletEnabled val="1"/>
        </dgm:presLayoutVars>
      </dgm:prSet>
      <dgm:spPr/>
      <dgm:t>
        <a:bodyPr/>
        <a:lstStyle/>
        <a:p>
          <a:pPr rtl="1"/>
          <a:endParaRPr lang="fa-IR"/>
        </a:p>
      </dgm:t>
    </dgm:pt>
    <dgm:pt modelId="{3983CE39-5AE1-4F58-A888-46F67BCD4CEF}" type="pres">
      <dgm:prSet presAssocID="{F1975B10-1232-4622-BA48-8BA2D3428E6B}" presName="sibTrans" presStyleLbl="sibTrans2D1" presStyleIdx="1" presStyleCnt="2"/>
      <dgm:spPr/>
      <dgm:t>
        <a:bodyPr/>
        <a:lstStyle/>
        <a:p>
          <a:endParaRPr lang="en-US"/>
        </a:p>
      </dgm:t>
    </dgm:pt>
    <dgm:pt modelId="{B1EEC6EB-69E9-49DB-B2BE-52AD09DF927A}" type="pres">
      <dgm:prSet presAssocID="{F1975B10-1232-4622-BA48-8BA2D3428E6B}" presName="connectorText" presStyleLbl="sibTrans2D1" presStyleIdx="1" presStyleCnt="2"/>
      <dgm:spPr/>
      <dgm:t>
        <a:bodyPr/>
        <a:lstStyle/>
        <a:p>
          <a:endParaRPr lang="en-US"/>
        </a:p>
      </dgm:t>
    </dgm:pt>
    <dgm:pt modelId="{E6B89608-3AE3-4C9A-B2E1-233714C4F233}" type="pres">
      <dgm:prSet presAssocID="{F02F37BD-2B4A-48D0-8BA3-25AAD81C0279}" presName="node" presStyleLbl="node1" presStyleIdx="2" presStyleCnt="3">
        <dgm:presLayoutVars>
          <dgm:bulletEnabled val="1"/>
        </dgm:presLayoutVars>
      </dgm:prSet>
      <dgm:spPr/>
      <dgm:t>
        <a:bodyPr/>
        <a:lstStyle/>
        <a:p>
          <a:pPr rtl="1"/>
          <a:endParaRPr lang="fa-IR"/>
        </a:p>
      </dgm:t>
    </dgm:pt>
  </dgm:ptLst>
  <dgm:cxnLst>
    <dgm:cxn modelId="{7615D1A3-C4F0-4FD0-8687-031E19A4B95E}" type="presOf" srcId="{A5C6E04F-82CE-43E6-922E-1A75BBB3A7B0}" destId="{566BDDE6-978D-4A93-A154-BE97E952C960}" srcOrd="0" destOrd="0" presId="urn:microsoft.com/office/officeart/2005/8/layout/process2"/>
    <dgm:cxn modelId="{8DCA1A4E-2D96-4DBE-AE5C-961A8B3F6628}" type="presOf" srcId="{F1975B10-1232-4622-BA48-8BA2D3428E6B}" destId="{B1EEC6EB-69E9-49DB-B2BE-52AD09DF927A}" srcOrd="1" destOrd="0" presId="urn:microsoft.com/office/officeart/2005/8/layout/process2"/>
    <dgm:cxn modelId="{310F20BD-4C5B-474A-A60F-EB65BF9413EC}" type="presOf" srcId="{36598AEF-A883-4973-B79B-80F87A0BA593}" destId="{0B5F00C9-5793-4E5E-A3E4-CEF7FA29BF9A}" srcOrd="0" destOrd="0" presId="urn:microsoft.com/office/officeart/2005/8/layout/process2"/>
    <dgm:cxn modelId="{4C238C4E-5ED6-4F1A-B90F-1F0D120FA2D0}" type="presOf" srcId="{F02F37BD-2B4A-48D0-8BA3-25AAD81C0279}" destId="{E6B89608-3AE3-4C9A-B2E1-233714C4F233}" srcOrd="0" destOrd="0" presId="urn:microsoft.com/office/officeart/2005/8/layout/process2"/>
    <dgm:cxn modelId="{6B5743C3-ADB7-4D85-A504-A32F9AF01F05}" srcId="{C4B8C2C6-BABC-4344-B739-CD614A71D626}" destId="{9ADE2B4C-01D8-4FD4-B55E-E8E735934B55}" srcOrd="1" destOrd="0" parTransId="{0999D7F7-427E-4E56-AA83-0232AC4DC263}" sibTransId="{F1975B10-1232-4622-BA48-8BA2D3428E6B}"/>
    <dgm:cxn modelId="{A65F4322-D6EC-4945-B3B2-08AD0E9D9640}" srcId="{C4B8C2C6-BABC-4344-B739-CD614A71D626}" destId="{A5C6E04F-82CE-43E6-922E-1A75BBB3A7B0}" srcOrd="0" destOrd="0" parTransId="{2BE4EF77-F445-4BD4-9FED-E8ADB4FBD3A4}" sibTransId="{36598AEF-A883-4973-B79B-80F87A0BA593}"/>
    <dgm:cxn modelId="{95220D78-29F8-4C51-8D50-8D811C6361EF}" srcId="{C4B8C2C6-BABC-4344-B739-CD614A71D626}" destId="{F02F37BD-2B4A-48D0-8BA3-25AAD81C0279}" srcOrd="2" destOrd="0" parTransId="{4ADE55A8-B9B2-403D-A51A-2D526F00FBB9}" sibTransId="{2EB639AF-534C-41C2-B755-4ABCD88D5325}"/>
    <dgm:cxn modelId="{EAE379F5-ED51-4672-AECB-8FCE8CD4250A}" type="presOf" srcId="{9ADE2B4C-01D8-4FD4-B55E-E8E735934B55}" destId="{B8951B7E-40F5-49F9-8E20-5A182EF0FB18}" srcOrd="0" destOrd="0" presId="urn:microsoft.com/office/officeart/2005/8/layout/process2"/>
    <dgm:cxn modelId="{21BA8DB5-2955-429F-AFE8-B07654AD32E6}" type="presOf" srcId="{C4B8C2C6-BABC-4344-B739-CD614A71D626}" destId="{14173BCC-183F-49BE-8B29-CC74E5142C11}" srcOrd="0" destOrd="0" presId="urn:microsoft.com/office/officeart/2005/8/layout/process2"/>
    <dgm:cxn modelId="{023965CB-0A38-4A78-BDAD-ECDAFB13EF14}" type="presOf" srcId="{36598AEF-A883-4973-B79B-80F87A0BA593}" destId="{96C2354E-F618-422E-8690-37A3A78771B3}" srcOrd="1" destOrd="0" presId="urn:microsoft.com/office/officeart/2005/8/layout/process2"/>
    <dgm:cxn modelId="{DF8F14B0-5AC5-4838-8D9C-259FF5B7E055}" type="presOf" srcId="{F1975B10-1232-4622-BA48-8BA2D3428E6B}" destId="{3983CE39-5AE1-4F58-A888-46F67BCD4CEF}" srcOrd="0" destOrd="0" presId="urn:microsoft.com/office/officeart/2005/8/layout/process2"/>
    <dgm:cxn modelId="{A93829FF-6CBA-4929-83C9-F83C94F85456}" type="presParOf" srcId="{14173BCC-183F-49BE-8B29-CC74E5142C11}" destId="{566BDDE6-978D-4A93-A154-BE97E952C960}" srcOrd="0" destOrd="0" presId="urn:microsoft.com/office/officeart/2005/8/layout/process2"/>
    <dgm:cxn modelId="{22EEA20A-5829-4241-8836-273294844CE6}" type="presParOf" srcId="{14173BCC-183F-49BE-8B29-CC74E5142C11}" destId="{0B5F00C9-5793-4E5E-A3E4-CEF7FA29BF9A}" srcOrd="1" destOrd="0" presId="urn:microsoft.com/office/officeart/2005/8/layout/process2"/>
    <dgm:cxn modelId="{67F823DC-C4E2-4110-B644-BCBF6E4B0855}" type="presParOf" srcId="{0B5F00C9-5793-4E5E-A3E4-CEF7FA29BF9A}" destId="{96C2354E-F618-422E-8690-37A3A78771B3}" srcOrd="0" destOrd="0" presId="urn:microsoft.com/office/officeart/2005/8/layout/process2"/>
    <dgm:cxn modelId="{91755084-5DC9-4921-8F1A-117AEC61A310}" type="presParOf" srcId="{14173BCC-183F-49BE-8B29-CC74E5142C11}" destId="{B8951B7E-40F5-49F9-8E20-5A182EF0FB18}" srcOrd="2" destOrd="0" presId="urn:microsoft.com/office/officeart/2005/8/layout/process2"/>
    <dgm:cxn modelId="{FD8BE2FE-5426-4EC8-A44D-3A656BEC08A2}" type="presParOf" srcId="{14173BCC-183F-49BE-8B29-CC74E5142C11}" destId="{3983CE39-5AE1-4F58-A888-46F67BCD4CEF}" srcOrd="3" destOrd="0" presId="urn:microsoft.com/office/officeart/2005/8/layout/process2"/>
    <dgm:cxn modelId="{D3D231F1-0B1D-4285-A7BA-5412AEC5CAC6}" type="presParOf" srcId="{3983CE39-5AE1-4F58-A888-46F67BCD4CEF}" destId="{B1EEC6EB-69E9-49DB-B2BE-52AD09DF927A}" srcOrd="0" destOrd="0" presId="urn:microsoft.com/office/officeart/2005/8/layout/process2"/>
    <dgm:cxn modelId="{49A1B3EC-5AFF-40C1-9E51-386201D37E28}" type="presParOf" srcId="{14173BCC-183F-49BE-8B29-CC74E5142C11}" destId="{E6B89608-3AE3-4C9A-B2E1-233714C4F233}" srcOrd="4" destOrd="0" presId="urn:microsoft.com/office/officeart/2005/8/layout/process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B8C2C6-BABC-4344-B739-CD614A71D626}" type="doc">
      <dgm:prSet loTypeId="urn:microsoft.com/office/officeart/2005/8/layout/process2" loCatId="process" qsTypeId="urn:microsoft.com/office/officeart/2005/8/quickstyle/simple1" qsCatId="simple" csTypeId="urn:microsoft.com/office/officeart/2005/8/colors/accent1_2" csCatId="accent1" phldr="1"/>
      <dgm:spPr/>
    </dgm:pt>
    <dgm:pt modelId="{A5C6E04F-82CE-43E6-922E-1A75BBB3A7B0}">
      <dgm:prSet phldrT="[Text]" custT="1"/>
      <dgm:spPr/>
      <dgm:t>
        <a:bodyPr/>
        <a:lstStyle/>
        <a:p>
          <a:pPr rtl="1"/>
          <a:r>
            <a:rPr lang="fa-IR" sz="1600" dirty="0" smtClean="0">
              <a:solidFill>
                <a:srgbClr val="002060"/>
              </a:solidFill>
            </a:rPr>
            <a:t>مسئله زیارت اربعین</a:t>
          </a:r>
          <a:endParaRPr lang="fa-IR" sz="1600" dirty="0">
            <a:solidFill>
              <a:srgbClr val="002060"/>
            </a:solidFill>
          </a:endParaRPr>
        </a:p>
      </dgm:t>
    </dgm:pt>
    <dgm:pt modelId="{2BE4EF77-F445-4BD4-9FED-E8ADB4FBD3A4}" type="parTrans" cxnId="{A65F4322-D6EC-4945-B3B2-08AD0E9D9640}">
      <dgm:prSet/>
      <dgm:spPr/>
      <dgm:t>
        <a:bodyPr/>
        <a:lstStyle/>
        <a:p>
          <a:pPr rtl="1"/>
          <a:endParaRPr lang="fa-IR"/>
        </a:p>
      </dgm:t>
    </dgm:pt>
    <dgm:pt modelId="{36598AEF-A883-4973-B79B-80F87A0BA593}" type="sibTrans" cxnId="{A65F4322-D6EC-4945-B3B2-08AD0E9D9640}">
      <dgm:prSet/>
      <dgm:spPr/>
      <dgm:t>
        <a:bodyPr/>
        <a:lstStyle/>
        <a:p>
          <a:pPr rtl="1"/>
          <a:endParaRPr lang="fa-IR"/>
        </a:p>
      </dgm:t>
    </dgm:pt>
    <dgm:pt modelId="{9ADE2B4C-01D8-4FD4-B55E-E8E735934B55}">
      <dgm:prSet phldrT="[Text]"/>
      <dgm:spPr/>
      <dgm:t>
        <a:bodyPr/>
        <a:lstStyle/>
        <a:p>
          <a:pPr rtl="1"/>
          <a:r>
            <a:rPr lang="fa-IR" dirty="0" smtClean="0">
              <a:solidFill>
                <a:srgbClr val="002060"/>
              </a:solidFill>
            </a:rPr>
            <a:t>خطبه و ارائه گزارش ماجرای شهادت و اسارت : موقع ورود به مدینه</a:t>
          </a:r>
          <a:endParaRPr lang="fa-IR" dirty="0">
            <a:solidFill>
              <a:srgbClr val="002060"/>
            </a:solidFill>
          </a:endParaRPr>
        </a:p>
      </dgm:t>
    </dgm:pt>
    <dgm:pt modelId="{0999D7F7-427E-4E56-AA83-0232AC4DC263}" type="parTrans" cxnId="{6B5743C3-ADB7-4D85-A504-A32F9AF01F05}">
      <dgm:prSet/>
      <dgm:spPr/>
      <dgm:t>
        <a:bodyPr/>
        <a:lstStyle/>
        <a:p>
          <a:pPr rtl="1"/>
          <a:endParaRPr lang="fa-IR"/>
        </a:p>
      </dgm:t>
    </dgm:pt>
    <dgm:pt modelId="{F1975B10-1232-4622-BA48-8BA2D3428E6B}" type="sibTrans" cxnId="{6B5743C3-ADB7-4D85-A504-A32F9AF01F05}">
      <dgm:prSet/>
      <dgm:spPr/>
      <dgm:t>
        <a:bodyPr/>
        <a:lstStyle/>
        <a:p>
          <a:pPr rtl="1"/>
          <a:endParaRPr lang="fa-IR"/>
        </a:p>
      </dgm:t>
    </dgm:pt>
    <dgm:pt modelId="{F02F37BD-2B4A-48D0-8BA3-25AAD81C0279}">
      <dgm:prSet phldrT="[Text]"/>
      <dgm:spPr/>
      <dgm:t>
        <a:bodyPr/>
        <a:lstStyle/>
        <a:p>
          <a:pPr rtl="1"/>
          <a:r>
            <a:rPr lang="fa-IR" dirty="0" smtClean="0">
              <a:solidFill>
                <a:srgbClr val="002060"/>
              </a:solidFill>
            </a:rPr>
            <a:t>گریه های طولانی و ممتد در دوران زندگانی همانند حضرت زهرا (س)</a:t>
          </a:r>
          <a:endParaRPr lang="fa-IR" dirty="0">
            <a:solidFill>
              <a:srgbClr val="002060"/>
            </a:solidFill>
          </a:endParaRPr>
        </a:p>
      </dgm:t>
    </dgm:pt>
    <dgm:pt modelId="{4ADE55A8-B9B2-403D-A51A-2D526F00FBB9}" type="parTrans" cxnId="{95220D78-29F8-4C51-8D50-8D811C6361EF}">
      <dgm:prSet/>
      <dgm:spPr/>
      <dgm:t>
        <a:bodyPr/>
        <a:lstStyle/>
        <a:p>
          <a:pPr rtl="1"/>
          <a:endParaRPr lang="fa-IR"/>
        </a:p>
      </dgm:t>
    </dgm:pt>
    <dgm:pt modelId="{2EB639AF-534C-41C2-B755-4ABCD88D5325}" type="sibTrans" cxnId="{95220D78-29F8-4C51-8D50-8D811C6361EF}">
      <dgm:prSet/>
      <dgm:spPr/>
      <dgm:t>
        <a:bodyPr/>
        <a:lstStyle/>
        <a:p>
          <a:pPr rtl="1"/>
          <a:endParaRPr lang="fa-IR"/>
        </a:p>
      </dgm:t>
    </dgm:pt>
    <dgm:pt modelId="{14173BCC-183F-49BE-8B29-CC74E5142C11}" type="pres">
      <dgm:prSet presAssocID="{C4B8C2C6-BABC-4344-B739-CD614A71D626}" presName="linearFlow" presStyleCnt="0">
        <dgm:presLayoutVars>
          <dgm:resizeHandles val="exact"/>
        </dgm:presLayoutVars>
      </dgm:prSet>
      <dgm:spPr/>
    </dgm:pt>
    <dgm:pt modelId="{566BDDE6-978D-4A93-A154-BE97E952C960}" type="pres">
      <dgm:prSet presAssocID="{A5C6E04F-82CE-43E6-922E-1A75BBB3A7B0}" presName="node" presStyleLbl="node1" presStyleIdx="0" presStyleCnt="3">
        <dgm:presLayoutVars>
          <dgm:bulletEnabled val="1"/>
        </dgm:presLayoutVars>
      </dgm:prSet>
      <dgm:spPr/>
      <dgm:t>
        <a:bodyPr/>
        <a:lstStyle/>
        <a:p>
          <a:endParaRPr lang="en-US"/>
        </a:p>
      </dgm:t>
    </dgm:pt>
    <dgm:pt modelId="{0B5F00C9-5793-4E5E-A3E4-CEF7FA29BF9A}" type="pres">
      <dgm:prSet presAssocID="{36598AEF-A883-4973-B79B-80F87A0BA593}" presName="sibTrans" presStyleLbl="sibTrans2D1" presStyleIdx="0" presStyleCnt="2"/>
      <dgm:spPr/>
      <dgm:t>
        <a:bodyPr/>
        <a:lstStyle/>
        <a:p>
          <a:endParaRPr lang="en-US"/>
        </a:p>
      </dgm:t>
    </dgm:pt>
    <dgm:pt modelId="{96C2354E-F618-422E-8690-37A3A78771B3}" type="pres">
      <dgm:prSet presAssocID="{36598AEF-A883-4973-B79B-80F87A0BA593}" presName="connectorText" presStyleLbl="sibTrans2D1" presStyleIdx="0" presStyleCnt="2"/>
      <dgm:spPr/>
      <dgm:t>
        <a:bodyPr/>
        <a:lstStyle/>
        <a:p>
          <a:endParaRPr lang="en-US"/>
        </a:p>
      </dgm:t>
    </dgm:pt>
    <dgm:pt modelId="{B8951B7E-40F5-49F9-8E20-5A182EF0FB18}" type="pres">
      <dgm:prSet presAssocID="{9ADE2B4C-01D8-4FD4-B55E-E8E735934B55}" presName="node" presStyleLbl="node1" presStyleIdx="1" presStyleCnt="3">
        <dgm:presLayoutVars>
          <dgm:bulletEnabled val="1"/>
        </dgm:presLayoutVars>
      </dgm:prSet>
      <dgm:spPr/>
      <dgm:t>
        <a:bodyPr/>
        <a:lstStyle/>
        <a:p>
          <a:pPr rtl="1"/>
          <a:endParaRPr lang="fa-IR"/>
        </a:p>
      </dgm:t>
    </dgm:pt>
    <dgm:pt modelId="{3983CE39-5AE1-4F58-A888-46F67BCD4CEF}" type="pres">
      <dgm:prSet presAssocID="{F1975B10-1232-4622-BA48-8BA2D3428E6B}" presName="sibTrans" presStyleLbl="sibTrans2D1" presStyleIdx="1" presStyleCnt="2"/>
      <dgm:spPr/>
      <dgm:t>
        <a:bodyPr/>
        <a:lstStyle/>
        <a:p>
          <a:endParaRPr lang="en-US"/>
        </a:p>
      </dgm:t>
    </dgm:pt>
    <dgm:pt modelId="{B1EEC6EB-69E9-49DB-B2BE-52AD09DF927A}" type="pres">
      <dgm:prSet presAssocID="{F1975B10-1232-4622-BA48-8BA2D3428E6B}" presName="connectorText" presStyleLbl="sibTrans2D1" presStyleIdx="1" presStyleCnt="2"/>
      <dgm:spPr/>
      <dgm:t>
        <a:bodyPr/>
        <a:lstStyle/>
        <a:p>
          <a:endParaRPr lang="en-US"/>
        </a:p>
      </dgm:t>
    </dgm:pt>
    <dgm:pt modelId="{E6B89608-3AE3-4C9A-B2E1-233714C4F233}" type="pres">
      <dgm:prSet presAssocID="{F02F37BD-2B4A-48D0-8BA3-25AAD81C0279}" presName="node" presStyleLbl="node1" presStyleIdx="2" presStyleCnt="3">
        <dgm:presLayoutVars>
          <dgm:bulletEnabled val="1"/>
        </dgm:presLayoutVars>
      </dgm:prSet>
      <dgm:spPr/>
      <dgm:t>
        <a:bodyPr/>
        <a:lstStyle/>
        <a:p>
          <a:endParaRPr lang="en-US"/>
        </a:p>
      </dgm:t>
    </dgm:pt>
  </dgm:ptLst>
  <dgm:cxnLst>
    <dgm:cxn modelId="{A65F4322-D6EC-4945-B3B2-08AD0E9D9640}" srcId="{C4B8C2C6-BABC-4344-B739-CD614A71D626}" destId="{A5C6E04F-82CE-43E6-922E-1A75BBB3A7B0}" srcOrd="0" destOrd="0" parTransId="{2BE4EF77-F445-4BD4-9FED-E8ADB4FBD3A4}" sibTransId="{36598AEF-A883-4973-B79B-80F87A0BA593}"/>
    <dgm:cxn modelId="{C56E2E64-B303-42A8-B01F-27E36A083EF1}" type="presOf" srcId="{9ADE2B4C-01D8-4FD4-B55E-E8E735934B55}" destId="{B8951B7E-40F5-49F9-8E20-5A182EF0FB18}" srcOrd="0" destOrd="0" presId="urn:microsoft.com/office/officeart/2005/8/layout/process2"/>
    <dgm:cxn modelId="{156E2A65-A0D1-4362-8A2B-285C8ABAEEAF}" type="presOf" srcId="{A5C6E04F-82CE-43E6-922E-1A75BBB3A7B0}" destId="{566BDDE6-978D-4A93-A154-BE97E952C960}" srcOrd="0" destOrd="0" presId="urn:microsoft.com/office/officeart/2005/8/layout/process2"/>
    <dgm:cxn modelId="{40B167DF-7934-4EE3-8E60-38A6FF4F896F}" type="presOf" srcId="{C4B8C2C6-BABC-4344-B739-CD614A71D626}" destId="{14173BCC-183F-49BE-8B29-CC74E5142C11}" srcOrd="0" destOrd="0" presId="urn:microsoft.com/office/officeart/2005/8/layout/process2"/>
    <dgm:cxn modelId="{588F8960-4ABA-4B88-BD2E-3A4957B8EEFB}" type="presOf" srcId="{36598AEF-A883-4973-B79B-80F87A0BA593}" destId="{96C2354E-F618-422E-8690-37A3A78771B3}" srcOrd="1" destOrd="0" presId="urn:microsoft.com/office/officeart/2005/8/layout/process2"/>
    <dgm:cxn modelId="{D538AD9B-4946-4F15-AA78-F8F8BC8DB16B}" type="presOf" srcId="{F1975B10-1232-4622-BA48-8BA2D3428E6B}" destId="{3983CE39-5AE1-4F58-A888-46F67BCD4CEF}" srcOrd="0" destOrd="0" presId="urn:microsoft.com/office/officeart/2005/8/layout/process2"/>
    <dgm:cxn modelId="{A74BBC81-7639-478F-852E-4BA517C0E3A7}" type="presOf" srcId="{F1975B10-1232-4622-BA48-8BA2D3428E6B}" destId="{B1EEC6EB-69E9-49DB-B2BE-52AD09DF927A}" srcOrd="1" destOrd="0" presId="urn:microsoft.com/office/officeart/2005/8/layout/process2"/>
    <dgm:cxn modelId="{C250A6C3-69C9-45E3-90BE-924FB5B2635F}" type="presOf" srcId="{F02F37BD-2B4A-48D0-8BA3-25AAD81C0279}" destId="{E6B89608-3AE3-4C9A-B2E1-233714C4F233}" srcOrd="0" destOrd="0" presId="urn:microsoft.com/office/officeart/2005/8/layout/process2"/>
    <dgm:cxn modelId="{335567D2-3089-4E61-BE95-BE4AC38AE532}" type="presOf" srcId="{36598AEF-A883-4973-B79B-80F87A0BA593}" destId="{0B5F00C9-5793-4E5E-A3E4-CEF7FA29BF9A}" srcOrd="0" destOrd="0" presId="urn:microsoft.com/office/officeart/2005/8/layout/process2"/>
    <dgm:cxn modelId="{6B5743C3-ADB7-4D85-A504-A32F9AF01F05}" srcId="{C4B8C2C6-BABC-4344-B739-CD614A71D626}" destId="{9ADE2B4C-01D8-4FD4-B55E-E8E735934B55}" srcOrd="1" destOrd="0" parTransId="{0999D7F7-427E-4E56-AA83-0232AC4DC263}" sibTransId="{F1975B10-1232-4622-BA48-8BA2D3428E6B}"/>
    <dgm:cxn modelId="{95220D78-29F8-4C51-8D50-8D811C6361EF}" srcId="{C4B8C2C6-BABC-4344-B739-CD614A71D626}" destId="{F02F37BD-2B4A-48D0-8BA3-25AAD81C0279}" srcOrd="2" destOrd="0" parTransId="{4ADE55A8-B9B2-403D-A51A-2D526F00FBB9}" sibTransId="{2EB639AF-534C-41C2-B755-4ABCD88D5325}"/>
    <dgm:cxn modelId="{7FB6E14A-98C4-4A2E-B50F-110EAAAD71C6}" type="presParOf" srcId="{14173BCC-183F-49BE-8B29-CC74E5142C11}" destId="{566BDDE6-978D-4A93-A154-BE97E952C960}" srcOrd="0" destOrd="0" presId="urn:microsoft.com/office/officeart/2005/8/layout/process2"/>
    <dgm:cxn modelId="{81713B15-B883-41AB-B8B7-402A80786661}" type="presParOf" srcId="{14173BCC-183F-49BE-8B29-CC74E5142C11}" destId="{0B5F00C9-5793-4E5E-A3E4-CEF7FA29BF9A}" srcOrd="1" destOrd="0" presId="urn:microsoft.com/office/officeart/2005/8/layout/process2"/>
    <dgm:cxn modelId="{E79B4AE7-E1AA-4B90-90B4-24000D2BDD47}" type="presParOf" srcId="{0B5F00C9-5793-4E5E-A3E4-CEF7FA29BF9A}" destId="{96C2354E-F618-422E-8690-37A3A78771B3}" srcOrd="0" destOrd="0" presId="urn:microsoft.com/office/officeart/2005/8/layout/process2"/>
    <dgm:cxn modelId="{D6CD95CD-3366-4CBC-8E4C-368C0F0B5DF8}" type="presParOf" srcId="{14173BCC-183F-49BE-8B29-CC74E5142C11}" destId="{B8951B7E-40F5-49F9-8E20-5A182EF0FB18}" srcOrd="2" destOrd="0" presId="urn:microsoft.com/office/officeart/2005/8/layout/process2"/>
    <dgm:cxn modelId="{4BBD531F-C253-4985-8817-394EF33B3A52}" type="presParOf" srcId="{14173BCC-183F-49BE-8B29-CC74E5142C11}" destId="{3983CE39-5AE1-4F58-A888-46F67BCD4CEF}" srcOrd="3" destOrd="0" presId="urn:microsoft.com/office/officeart/2005/8/layout/process2"/>
    <dgm:cxn modelId="{1FD6B26F-45D2-4004-AED9-D16C1B0D4186}" type="presParOf" srcId="{3983CE39-5AE1-4F58-A888-46F67BCD4CEF}" destId="{B1EEC6EB-69E9-49DB-B2BE-52AD09DF927A}" srcOrd="0" destOrd="0" presId="urn:microsoft.com/office/officeart/2005/8/layout/process2"/>
    <dgm:cxn modelId="{D4504F0B-1104-4DBB-BCE9-C6F3C33559F6}" type="presParOf" srcId="{14173BCC-183F-49BE-8B29-CC74E5142C11}" destId="{E6B89608-3AE3-4C9A-B2E1-233714C4F233}" srcOrd="4" destOrd="0" presId="urn:microsoft.com/office/officeart/2005/8/layout/process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8F25C6-259B-44E1-820D-EF9A03F54C3B}" type="doc">
      <dgm:prSet loTypeId="urn:microsoft.com/office/officeart/2005/8/layout/lProcess3" loCatId="process" qsTypeId="urn:microsoft.com/office/officeart/2005/8/quickstyle/3d2" qsCatId="3D" csTypeId="urn:microsoft.com/office/officeart/2005/8/colors/accent1_2" csCatId="accent1" phldr="1"/>
      <dgm:spPr/>
      <dgm:t>
        <a:bodyPr/>
        <a:lstStyle/>
        <a:p>
          <a:pPr rtl="1"/>
          <a:endParaRPr lang="fa-IR"/>
        </a:p>
      </dgm:t>
    </dgm:pt>
    <dgm:pt modelId="{227E2EDD-A72E-4339-8488-9DD18CE2F7B2}">
      <dgm:prSet phldrT="[Text]"/>
      <dgm:spPr>
        <a:solidFill>
          <a:srgbClr val="004600"/>
        </a:solidFill>
      </dgm:spPr>
      <dgm:t>
        <a:bodyPr/>
        <a:lstStyle/>
        <a:p>
          <a:pPr rtl="1"/>
          <a:r>
            <a:rPr lang="fa-IR" dirty="0" smtClean="0"/>
            <a:t>2. سیره گفتاری در ادوار امامت</a:t>
          </a:r>
          <a:endParaRPr lang="fa-IR" dirty="0"/>
        </a:p>
      </dgm:t>
    </dgm:pt>
    <dgm:pt modelId="{2CE0B8BB-36E4-40ED-A93A-E53157425808}" type="parTrans" cxnId="{930F994A-922A-4CE6-B2DE-6EE9CFFFA3C7}">
      <dgm:prSet/>
      <dgm:spPr/>
      <dgm:t>
        <a:bodyPr/>
        <a:lstStyle/>
        <a:p>
          <a:pPr rtl="1"/>
          <a:endParaRPr lang="fa-IR"/>
        </a:p>
      </dgm:t>
    </dgm:pt>
    <dgm:pt modelId="{084F9566-CEFF-41CF-878E-DE6D5BEF9925}" type="sibTrans" cxnId="{930F994A-922A-4CE6-B2DE-6EE9CFFFA3C7}">
      <dgm:prSet/>
      <dgm:spPr/>
      <dgm:t>
        <a:bodyPr/>
        <a:lstStyle/>
        <a:p>
          <a:pPr rtl="1"/>
          <a:endParaRPr lang="fa-IR"/>
        </a:p>
      </dgm:t>
    </dgm:pt>
    <dgm:pt modelId="{FC4F70A9-D32D-44D6-A40D-DFFD31F66717}">
      <dgm:prSet phldrT="[Text]"/>
      <dgm:spPr>
        <a:solidFill>
          <a:srgbClr val="FFC000">
            <a:alpha val="90000"/>
          </a:srgbClr>
        </a:solidFill>
      </dgm:spPr>
      <dgm:t>
        <a:bodyPr/>
        <a:lstStyle/>
        <a:p>
          <a:pPr rtl="1"/>
          <a:r>
            <a:rPr lang="fa-IR" dirty="0" smtClean="0"/>
            <a:t>دوران اسارت</a:t>
          </a:r>
          <a:endParaRPr lang="fa-IR" dirty="0"/>
        </a:p>
      </dgm:t>
    </dgm:pt>
    <dgm:pt modelId="{164AA873-A69C-4A1E-A4AF-74D774EB5C6E}" type="parTrans" cxnId="{868BFBCD-817E-49EB-A8A4-83DBE02DD197}">
      <dgm:prSet/>
      <dgm:spPr/>
      <dgm:t>
        <a:bodyPr/>
        <a:lstStyle/>
        <a:p>
          <a:pPr rtl="1"/>
          <a:endParaRPr lang="fa-IR"/>
        </a:p>
      </dgm:t>
    </dgm:pt>
    <dgm:pt modelId="{E5361AAE-F1EB-4407-AD8C-72D2A676BC36}" type="sibTrans" cxnId="{868BFBCD-817E-49EB-A8A4-83DBE02DD197}">
      <dgm:prSet/>
      <dgm:spPr/>
      <dgm:t>
        <a:bodyPr/>
        <a:lstStyle/>
        <a:p>
          <a:pPr rtl="1"/>
          <a:endParaRPr lang="fa-IR"/>
        </a:p>
      </dgm:t>
    </dgm:pt>
    <dgm:pt modelId="{8F463FA8-DEDE-4A03-955F-5C4AFB70025D}">
      <dgm:prSet phldrT="[Text]"/>
      <dgm:spPr>
        <a:solidFill>
          <a:srgbClr val="FFC000">
            <a:alpha val="90000"/>
          </a:srgbClr>
        </a:solidFill>
      </dgm:spPr>
      <dgm:t>
        <a:bodyPr/>
        <a:lstStyle/>
        <a:p>
          <a:pPr rtl="1"/>
          <a:r>
            <a:rPr lang="fa-IR" dirty="0" smtClean="0"/>
            <a:t>دوران درگیری و یا اوج خفقان سیاسی اجتماعی</a:t>
          </a:r>
          <a:endParaRPr lang="fa-IR" dirty="0"/>
        </a:p>
      </dgm:t>
    </dgm:pt>
    <dgm:pt modelId="{4C7BFDC2-6C33-4011-8670-F40504430747}" type="parTrans" cxnId="{0E14BA2C-860C-4766-9A73-4AF1D71D7773}">
      <dgm:prSet/>
      <dgm:spPr/>
      <dgm:t>
        <a:bodyPr/>
        <a:lstStyle/>
        <a:p>
          <a:pPr rtl="1"/>
          <a:endParaRPr lang="fa-IR"/>
        </a:p>
      </dgm:t>
    </dgm:pt>
    <dgm:pt modelId="{B3CF7C19-C222-423D-96CA-1CA88CB1E87E}" type="sibTrans" cxnId="{0E14BA2C-860C-4766-9A73-4AF1D71D7773}">
      <dgm:prSet/>
      <dgm:spPr/>
      <dgm:t>
        <a:bodyPr/>
        <a:lstStyle/>
        <a:p>
          <a:pPr rtl="1"/>
          <a:endParaRPr lang="fa-IR"/>
        </a:p>
      </dgm:t>
    </dgm:pt>
    <dgm:pt modelId="{D9261CC7-1565-4A20-AD48-7681F6D8BE5A}">
      <dgm:prSet phldrT="[Text]"/>
      <dgm:spPr/>
      <dgm:t>
        <a:bodyPr/>
        <a:lstStyle/>
        <a:p>
          <a:pPr rtl="1"/>
          <a:r>
            <a:rPr lang="fa-IR" dirty="0" smtClean="0"/>
            <a:t>از جهت ساختاری</a:t>
          </a:r>
          <a:endParaRPr lang="fa-IR" dirty="0"/>
        </a:p>
      </dgm:t>
    </dgm:pt>
    <dgm:pt modelId="{4A75128C-F50C-4C7E-9329-D3816EC16B36}" type="parTrans" cxnId="{7874C068-6F27-4D44-8EA6-17618313F890}">
      <dgm:prSet/>
      <dgm:spPr/>
      <dgm:t>
        <a:bodyPr/>
        <a:lstStyle/>
        <a:p>
          <a:pPr rtl="1"/>
          <a:endParaRPr lang="fa-IR"/>
        </a:p>
      </dgm:t>
    </dgm:pt>
    <dgm:pt modelId="{375E576B-4773-4A29-99E1-FE0374D64AEF}" type="sibTrans" cxnId="{7874C068-6F27-4D44-8EA6-17618313F890}">
      <dgm:prSet/>
      <dgm:spPr/>
      <dgm:t>
        <a:bodyPr/>
        <a:lstStyle/>
        <a:p>
          <a:pPr rtl="1"/>
          <a:endParaRPr lang="fa-IR"/>
        </a:p>
      </dgm:t>
    </dgm:pt>
    <dgm:pt modelId="{EB1E6C41-EA10-4F2B-8F8F-BBAEE32F7381}">
      <dgm:prSet phldrT="[Text]"/>
      <dgm:spPr/>
      <dgm:t>
        <a:bodyPr/>
        <a:lstStyle/>
        <a:p>
          <a:pPr rtl="1"/>
          <a:r>
            <a:rPr lang="fa-IR" dirty="0" smtClean="0"/>
            <a:t>خطبه و سخنرانی</a:t>
          </a:r>
          <a:endParaRPr lang="fa-IR" dirty="0"/>
        </a:p>
      </dgm:t>
    </dgm:pt>
    <dgm:pt modelId="{997CED83-D137-4CCC-ADCF-03EEF0BDB478}" type="parTrans" cxnId="{F0A1A4B8-E615-4679-89B7-E3E5B06ADAF2}">
      <dgm:prSet/>
      <dgm:spPr/>
      <dgm:t>
        <a:bodyPr/>
        <a:lstStyle/>
        <a:p>
          <a:pPr rtl="1"/>
          <a:endParaRPr lang="fa-IR"/>
        </a:p>
      </dgm:t>
    </dgm:pt>
    <dgm:pt modelId="{F1EDE0B6-1A65-4F0B-B32B-B906811C68C1}" type="sibTrans" cxnId="{F0A1A4B8-E615-4679-89B7-E3E5B06ADAF2}">
      <dgm:prSet/>
      <dgm:spPr/>
      <dgm:t>
        <a:bodyPr/>
        <a:lstStyle/>
        <a:p>
          <a:pPr rtl="1"/>
          <a:endParaRPr lang="fa-IR"/>
        </a:p>
      </dgm:t>
    </dgm:pt>
    <dgm:pt modelId="{8808D7DF-EFFB-48DC-84DC-03E411785766}">
      <dgm:prSet phldrT="[Text]"/>
      <dgm:spPr/>
      <dgm:t>
        <a:bodyPr/>
        <a:lstStyle/>
        <a:p>
          <a:pPr rtl="1"/>
          <a:r>
            <a:rPr lang="fa-IR" dirty="0" smtClean="0"/>
            <a:t>دعاو نیایش به هنگام عبادت های اجتماعی </a:t>
          </a:r>
          <a:endParaRPr lang="fa-IR" dirty="0"/>
        </a:p>
      </dgm:t>
    </dgm:pt>
    <dgm:pt modelId="{0C724CAE-3114-4825-91F8-89E8B46EB724}" type="parTrans" cxnId="{03DAB81A-8B52-4449-ADDF-1E8F99EE4B10}">
      <dgm:prSet/>
      <dgm:spPr/>
      <dgm:t>
        <a:bodyPr/>
        <a:lstStyle/>
        <a:p>
          <a:pPr rtl="1"/>
          <a:endParaRPr lang="fa-IR"/>
        </a:p>
      </dgm:t>
    </dgm:pt>
    <dgm:pt modelId="{00CBC839-302A-47E0-ADF3-E175F1205052}" type="sibTrans" cxnId="{03DAB81A-8B52-4449-ADDF-1E8F99EE4B10}">
      <dgm:prSet/>
      <dgm:spPr/>
      <dgm:t>
        <a:bodyPr/>
        <a:lstStyle/>
        <a:p>
          <a:pPr rtl="1"/>
          <a:endParaRPr lang="fa-IR"/>
        </a:p>
      </dgm:t>
    </dgm:pt>
    <dgm:pt modelId="{FAB944C9-9507-4AE3-9088-D508B92BCF1F}">
      <dgm:prSet phldrT="[Text]"/>
      <dgm:spPr/>
      <dgm:t>
        <a:bodyPr/>
        <a:lstStyle/>
        <a:p>
          <a:pPr rtl="1"/>
          <a:r>
            <a:rPr lang="fa-IR" dirty="0" smtClean="0"/>
            <a:t>از جهت محتوایی</a:t>
          </a:r>
          <a:endParaRPr lang="fa-IR" dirty="0"/>
        </a:p>
      </dgm:t>
    </dgm:pt>
    <dgm:pt modelId="{A6FCF6D4-F432-48C3-A33A-16F5F5A7B626}" type="parTrans" cxnId="{A961C581-6807-41D0-852E-A5D6F777CC6D}">
      <dgm:prSet/>
      <dgm:spPr/>
      <dgm:t>
        <a:bodyPr/>
        <a:lstStyle/>
        <a:p>
          <a:pPr rtl="1"/>
          <a:endParaRPr lang="fa-IR"/>
        </a:p>
      </dgm:t>
    </dgm:pt>
    <dgm:pt modelId="{751F0A9F-A141-467F-BEDC-06A906F7BF8B}" type="sibTrans" cxnId="{A961C581-6807-41D0-852E-A5D6F777CC6D}">
      <dgm:prSet/>
      <dgm:spPr/>
      <dgm:t>
        <a:bodyPr/>
        <a:lstStyle/>
        <a:p>
          <a:pPr rtl="1"/>
          <a:endParaRPr lang="fa-IR"/>
        </a:p>
      </dgm:t>
    </dgm:pt>
    <dgm:pt modelId="{64CA2FE1-0FFE-4DD3-8F02-336916A64859}">
      <dgm:prSet phldrT="[Text]"/>
      <dgm:spPr/>
      <dgm:t>
        <a:bodyPr/>
        <a:lstStyle/>
        <a:p>
          <a:pPr rtl="1"/>
          <a:r>
            <a:rPr lang="fa-IR" dirty="0" smtClean="0"/>
            <a:t>تاکید بر نقش و جایگاه اهلبیت</a:t>
          </a:r>
          <a:endParaRPr lang="fa-IR" dirty="0"/>
        </a:p>
      </dgm:t>
    </dgm:pt>
    <dgm:pt modelId="{23A0CC01-CB6F-4DC6-818F-A7FB1B9BB900}" type="parTrans" cxnId="{013DBF2F-1F48-4D01-8648-3430C5678368}">
      <dgm:prSet/>
      <dgm:spPr/>
      <dgm:t>
        <a:bodyPr/>
        <a:lstStyle/>
        <a:p>
          <a:pPr rtl="1"/>
          <a:endParaRPr lang="fa-IR"/>
        </a:p>
      </dgm:t>
    </dgm:pt>
    <dgm:pt modelId="{E97DE148-2F96-4433-910A-02997F3086F4}" type="sibTrans" cxnId="{013DBF2F-1F48-4D01-8648-3430C5678368}">
      <dgm:prSet/>
      <dgm:spPr/>
      <dgm:t>
        <a:bodyPr/>
        <a:lstStyle/>
        <a:p>
          <a:pPr rtl="1"/>
          <a:endParaRPr lang="fa-IR"/>
        </a:p>
      </dgm:t>
    </dgm:pt>
    <dgm:pt modelId="{B2C65BE7-C464-4E22-9220-E63A46C00B42}">
      <dgm:prSet phldrT="[Text]"/>
      <dgm:spPr/>
      <dgm:t>
        <a:bodyPr/>
        <a:lstStyle/>
        <a:p>
          <a:pPr rtl="1"/>
          <a:r>
            <a:rPr lang="fa-IR" dirty="0" smtClean="0"/>
            <a:t>بازخوانی و احیای مفاهیم و بنیان های معنوی و عبادی اسلام</a:t>
          </a:r>
          <a:endParaRPr lang="fa-IR" dirty="0"/>
        </a:p>
      </dgm:t>
    </dgm:pt>
    <dgm:pt modelId="{58D061C7-C6DC-4745-95D2-23A5307ADB96}" type="parTrans" cxnId="{BC08D4E9-8ACE-43CA-A9B0-CDE16943CA2A}">
      <dgm:prSet/>
      <dgm:spPr/>
      <dgm:t>
        <a:bodyPr/>
        <a:lstStyle/>
        <a:p>
          <a:pPr rtl="1"/>
          <a:endParaRPr lang="fa-IR"/>
        </a:p>
      </dgm:t>
    </dgm:pt>
    <dgm:pt modelId="{E168D6B2-1C38-42CF-B701-204CCE31F1BD}" type="sibTrans" cxnId="{BC08D4E9-8ACE-43CA-A9B0-CDE16943CA2A}">
      <dgm:prSet/>
      <dgm:spPr/>
      <dgm:t>
        <a:bodyPr/>
        <a:lstStyle/>
        <a:p>
          <a:pPr rtl="1"/>
          <a:endParaRPr lang="fa-IR"/>
        </a:p>
      </dgm:t>
    </dgm:pt>
    <dgm:pt modelId="{DB2538CD-286B-4430-97F8-E290A3E36824}">
      <dgm:prSet/>
      <dgm:spPr>
        <a:solidFill>
          <a:srgbClr val="FFC000">
            <a:alpha val="90000"/>
          </a:srgbClr>
        </a:solidFill>
      </dgm:spPr>
      <dgm:t>
        <a:bodyPr/>
        <a:lstStyle/>
        <a:p>
          <a:pPr rtl="1"/>
          <a:r>
            <a:rPr lang="fa-IR" dirty="0" smtClean="0"/>
            <a:t>اواخر دوران امامت و اغاز نوزائی شیعه و اسلام</a:t>
          </a:r>
          <a:endParaRPr lang="fa-IR" dirty="0"/>
        </a:p>
      </dgm:t>
    </dgm:pt>
    <dgm:pt modelId="{3505A8F9-6E15-457E-BDA9-3284808F95FE}" type="parTrans" cxnId="{114B8D6B-A744-4C51-BA68-A426AEF6E940}">
      <dgm:prSet/>
      <dgm:spPr/>
      <dgm:t>
        <a:bodyPr/>
        <a:lstStyle/>
        <a:p>
          <a:pPr rtl="1"/>
          <a:endParaRPr lang="fa-IR"/>
        </a:p>
      </dgm:t>
    </dgm:pt>
    <dgm:pt modelId="{FBE5BE43-7E59-4F5E-81AC-40168A74BEFC}" type="sibTrans" cxnId="{114B8D6B-A744-4C51-BA68-A426AEF6E940}">
      <dgm:prSet/>
      <dgm:spPr/>
      <dgm:t>
        <a:bodyPr/>
        <a:lstStyle/>
        <a:p>
          <a:pPr rtl="1"/>
          <a:endParaRPr lang="fa-IR"/>
        </a:p>
      </dgm:t>
    </dgm:pt>
    <dgm:pt modelId="{51BA9E3F-4267-4BCB-9422-8F1B2AEAEA0A}">
      <dgm:prSet/>
      <dgm:spPr/>
      <dgm:t>
        <a:bodyPr/>
        <a:lstStyle/>
        <a:p>
          <a:pPr rtl="1"/>
          <a:r>
            <a:rPr lang="fa-IR" dirty="0" smtClean="0"/>
            <a:t>حدیث و تدریس علمی ( رساله حقوق)</a:t>
          </a:r>
          <a:endParaRPr lang="fa-IR" dirty="0"/>
        </a:p>
      </dgm:t>
    </dgm:pt>
    <dgm:pt modelId="{E20C5069-3E05-4011-8FB1-74C1B084003B}" type="parTrans" cxnId="{935425D7-3FA7-43E6-9C8A-8BF91AB78C30}">
      <dgm:prSet/>
      <dgm:spPr/>
      <dgm:t>
        <a:bodyPr/>
        <a:lstStyle/>
        <a:p>
          <a:pPr rtl="1"/>
          <a:endParaRPr lang="fa-IR"/>
        </a:p>
      </dgm:t>
    </dgm:pt>
    <dgm:pt modelId="{E61E52EB-70D2-4EBA-B215-13E935A785B1}" type="sibTrans" cxnId="{935425D7-3FA7-43E6-9C8A-8BF91AB78C30}">
      <dgm:prSet/>
      <dgm:spPr/>
      <dgm:t>
        <a:bodyPr/>
        <a:lstStyle/>
        <a:p>
          <a:pPr rtl="1"/>
          <a:endParaRPr lang="fa-IR"/>
        </a:p>
      </dgm:t>
    </dgm:pt>
    <dgm:pt modelId="{885F0032-5E0F-452C-81C6-FC4E9EB9A5CD}">
      <dgm:prSet/>
      <dgm:spPr/>
      <dgm:t>
        <a:bodyPr/>
        <a:lstStyle/>
        <a:p>
          <a:pPr rtl="1"/>
          <a:r>
            <a:rPr lang="fa-IR" dirty="0" smtClean="0"/>
            <a:t>طراحی و باز سازی بنیان های سبک زندگی دینی</a:t>
          </a:r>
          <a:endParaRPr lang="fa-IR" dirty="0"/>
        </a:p>
      </dgm:t>
    </dgm:pt>
    <dgm:pt modelId="{5EF837CA-D566-47B3-929B-B4ABC03C4FD6}" type="parTrans" cxnId="{A1F968E2-071F-47C3-B560-73C3DF80D92C}">
      <dgm:prSet/>
      <dgm:spPr/>
      <dgm:t>
        <a:bodyPr/>
        <a:lstStyle/>
        <a:p>
          <a:pPr rtl="1"/>
          <a:endParaRPr lang="fa-IR"/>
        </a:p>
      </dgm:t>
    </dgm:pt>
    <dgm:pt modelId="{6153E62F-B326-46BC-B3F1-30476C60689D}" type="sibTrans" cxnId="{A1F968E2-071F-47C3-B560-73C3DF80D92C}">
      <dgm:prSet/>
      <dgm:spPr/>
      <dgm:t>
        <a:bodyPr/>
        <a:lstStyle/>
        <a:p>
          <a:pPr rtl="1"/>
          <a:endParaRPr lang="fa-IR"/>
        </a:p>
      </dgm:t>
    </dgm:pt>
    <dgm:pt modelId="{1934711A-A555-499C-A328-9DF7A4849A4C}" type="pres">
      <dgm:prSet presAssocID="{4C8F25C6-259B-44E1-820D-EF9A03F54C3B}" presName="Name0" presStyleCnt="0">
        <dgm:presLayoutVars>
          <dgm:chPref val="3"/>
          <dgm:dir val="rev"/>
          <dgm:animLvl val="lvl"/>
          <dgm:resizeHandles/>
        </dgm:presLayoutVars>
      </dgm:prSet>
      <dgm:spPr/>
      <dgm:t>
        <a:bodyPr/>
        <a:lstStyle/>
        <a:p>
          <a:endParaRPr lang="en-US"/>
        </a:p>
      </dgm:t>
    </dgm:pt>
    <dgm:pt modelId="{FAB11F57-E5AA-4185-9580-7E1CC7C94228}" type="pres">
      <dgm:prSet presAssocID="{227E2EDD-A72E-4339-8488-9DD18CE2F7B2}" presName="horFlow" presStyleCnt="0"/>
      <dgm:spPr/>
    </dgm:pt>
    <dgm:pt modelId="{90EFAD97-656B-4D6C-83BA-7822548C7872}" type="pres">
      <dgm:prSet presAssocID="{227E2EDD-A72E-4339-8488-9DD18CE2F7B2}" presName="bigChev" presStyleLbl="node1" presStyleIdx="0" presStyleCnt="3" custScaleX="166163"/>
      <dgm:spPr/>
      <dgm:t>
        <a:bodyPr/>
        <a:lstStyle/>
        <a:p>
          <a:pPr rtl="1"/>
          <a:endParaRPr lang="fa-IR"/>
        </a:p>
      </dgm:t>
    </dgm:pt>
    <dgm:pt modelId="{7A04F328-F2F8-4EA6-99D6-B24008E70493}" type="pres">
      <dgm:prSet presAssocID="{164AA873-A69C-4A1E-A4AF-74D774EB5C6E}" presName="parTrans" presStyleCnt="0"/>
      <dgm:spPr/>
    </dgm:pt>
    <dgm:pt modelId="{F7909BC4-0E9F-4379-B41A-71E3C88A6F3C}" type="pres">
      <dgm:prSet presAssocID="{FC4F70A9-D32D-44D6-A40D-DFFD31F66717}" presName="node" presStyleLbl="alignAccFollowNode1" presStyleIdx="0" presStyleCnt="9" custScaleX="159383">
        <dgm:presLayoutVars>
          <dgm:bulletEnabled val="1"/>
        </dgm:presLayoutVars>
      </dgm:prSet>
      <dgm:spPr/>
      <dgm:t>
        <a:bodyPr/>
        <a:lstStyle/>
        <a:p>
          <a:endParaRPr lang="en-US"/>
        </a:p>
      </dgm:t>
    </dgm:pt>
    <dgm:pt modelId="{5792E8A6-5F62-4277-B365-C8DB133A2CB3}" type="pres">
      <dgm:prSet presAssocID="{E5361AAE-F1EB-4407-AD8C-72D2A676BC36}" presName="sibTrans" presStyleCnt="0"/>
      <dgm:spPr/>
    </dgm:pt>
    <dgm:pt modelId="{87F91F50-7BAD-4A41-989D-855318DC4B8F}" type="pres">
      <dgm:prSet presAssocID="{8F463FA8-DEDE-4A03-955F-5C4AFB70025D}" presName="node" presStyleLbl="alignAccFollowNode1" presStyleIdx="1" presStyleCnt="9" custScaleX="188805" custLinFactNeighborX="5497" custLinFactNeighborY="3340">
        <dgm:presLayoutVars>
          <dgm:bulletEnabled val="1"/>
        </dgm:presLayoutVars>
      </dgm:prSet>
      <dgm:spPr/>
      <dgm:t>
        <a:bodyPr/>
        <a:lstStyle/>
        <a:p>
          <a:pPr rtl="1"/>
          <a:endParaRPr lang="fa-IR"/>
        </a:p>
      </dgm:t>
    </dgm:pt>
    <dgm:pt modelId="{CC8200FF-1A57-4CB8-8968-F07DDA84870B}" type="pres">
      <dgm:prSet presAssocID="{B3CF7C19-C222-423D-96CA-1CA88CB1E87E}" presName="sibTrans" presStyleCnt="0"/>
      <dgm:spPr/>
    </dgm:pt>
    <dgm:pt modelId="{626C8A05-838F-48AE-A771-1BA24DD664C0}" type="pres">
      <dgm:prSet presAssocID="{DB2538CD-286B-4430-97F8-E290A3E36824}" presName="node" presStyleLbl="alignAccFollowNode1" presStyleIdx="2" presStyleCnt="9" custScaleX="165890">
        <dgm:presLayoutVars>
          <dgm:bulletEnabled val="1"/>
        </dgm:presLayoutVars>
      </dgm:prSet>
      <dgm:spPr/>
      <dgm:t>
        <a:bodyPr/>
        <a:lstStyle/>
        <a:p>
          <a:pPr rtl="1"/>
          <a:endParaRPr lang="fa-IR"/>
        </a:p>
      </dgm:t>
    </dgm:pt>
    <dgm:pt modelId="{C648753F-CE0C-4065-8949-66A3E32267F7}" type="pres">
      <dgm:prSet presAssocID="{227E2EDD-A72E-4339-8488-9DD18CE2F7B2}" presName="vSp" presStyleCnt="0"/>
      <dgm:spPr/>
    </dgm:pt>
    <dgm:pt modelId="{73980495-6F63-4952-AC47-97495D470A2E}" type="pres">
      <dgm:prSet presAssocID="{D9261CC7-1565-4A20-AD48-7681F6D8BE5A}" presName="horFlow" presStyleCnt="0"/>
      <dgm:spPr/>
    </dgm:pt>
    <dgm:pt modelId="{33F7D239-722A-4BE7-B2B3-53B4641991DE}" type="pres">
      <dgm:prSet presAssocID="{D9261CC7-1565-4A20-AD48-7681F6D8BE5A}" presName="bigChev" presStyleLbl="node1" presStyleIdx="1" presStyleCnt="3" custScaleX="166160"/>
      <dgm:spPr/>
      <dgm:t>
        <a:bodyPr/>
        <a:lstStyle/>
        <a:p>
          <a:pPr rtl="1"/>
          <a:endParaRPr lang="fa-IR"/>
        </a:p>
      </dgm:t>
    </dgm:pt>
    <dgm:pt modelId="{7036D646-D099-4CDA-82FA-38261C880B36}" type="pres">
      <dgm:prSet presAssocID="{997CED83-D137-4CCC-ADCF-03EEF0BDB478}" presName="parTrans" presStyleCnt="0"/>
      <dgm:spPr/>
    </dgm:pt>
    <dgm:pt modelId="{2808C1A5-72C6-45C8-A248-1B8B68DB3008}" type="pres">
      <dgm:prSet presAssocID="{EB1E6C41-EA10-4F2B-8F8F-BBAEE32F7381}" presName="node" presStyleLbl="alignAccFollowNode1" presStyleIdx="3" presStyleCnt="9" custScaleX="149625">
        <dgm:presLayoutVars>
          <dgm:bulletEnabled val="1"/>
        </dgm:presLayoutVars>
      </dgm:prSet>
      <dgm:spPr/>
      <dgm:t>
        <a:bodyPr/>
        <a:lstStyle/>
        <a:p>
          <a:pPr rtl="1"/>
          <a:endParaRPr lang="fa-IR"/>
        </a:p>
      </dgm:t>
    </dgm:pt>
    <dgm:pt modelId="{CFB20DE8-40C5-439A-BC4D-2D88071814EB}" type="pres">
      <dgm:prSet presAssocID="{F1EDE0B6-1A65-4F0B-B32B-B906811C68C1}" presName="sibTrans" presStyleCnt="0"/>
      <dgm:spPr/>
    </dgm:pt>
    <dgm:pt modelId="{A8320BEF-2F44-4E99-B64B-80AB5C678649}" type="pres">
      <dgm:prSet presAssocID="{8808D7DF-EFFB-48DC-84DC-03E411785766}" presName="node" presStyleLbl="alignAccFollowNode1" presStyleIdx="4" presStyleCnt="9" custScaleX="192527">
        <dgm:presLayoutVars>
          <dgm:bulletEnabled val="1"/>
        </dgm:presLayoutVars>
      </dgm:prSet>
      <dgm:spPr/>
      <dgm:t>
        <a:bodyPr/>
        <a:lstStyle/>
        <a:p>
          <a:pPr rtl="1"/>
          <a:endParaRPr lang="fa-IR"/>
        </a:p>
      </dgm:t>
    </dgm:pt>
    <dgm:pt modelId="{B9A310FA-2456-4050-B81F-25D08D9E75A8}" type="pres">
      <dgm:prSet presAssocID="{00CBC839-302A-47E0-ADF3-E175F1205052}" presName="sibTrans" presStyleCnt="0"/>
      <dgm:spPr/>
    </dgm:pt>
    <dgm:pt modelId="{0C409B4D-90B9-4462-8549-712544225046}" type="pres">
      <dgm:prSet presAssocID="{51BA9E3F-4267-4BCB-9422-8F1B2AEAEA0A}" presName="node" presStyleLbl="alignAccFollowNode1" presStyleIdx="5" presStyleCnt="9" custScaleX="171929">
        <dgm:presLayoutVars>
          <dgm:bulletEnabled val="1"/>
        </dgm:presLayoutVars>
      </dgm:prSet>
      <dgm:spPr/>
      <dgm:t>
        <a:bodyPr/>
        <a:lstStyle/>
        <a:p>
          <a:pPr rtl="1"/>
          <a:endParaRPr lang="fa-IR"/>
        </a:p>
      </dgm:t>
    </dgm:pt>
    <dgm:pt modelId="{F7509867-AA55-433C-BC99-A581060AAFD7}" type="pres">
      <dgm:prSet presAssocID="{D9261CC7-1565-4A20-AD48-7681F6D8BE5A}" presName="vSp" presStyleCnt="0"/>
      <dgm:spPr/>
    </dgm:pt>
    <dgm:pt modelId="{A702A81B-63A6-474C-B260-25516AEB7F82}" type="pres">
      <dgm:prSet presAssocID="{FAB944C9-9507-4AE3-9088-D508B92BCF1F}" presName="horFlow" presStyleCnt="0"/>
      <dgm:spPr/>
    </dgm:pt>
    <dgm:pt modelId="{A05D0D31-9BA4-4B44-BAC6-131248B9DEB0}" type="pres">
      <dgm:prSet presAssocID="{FAB944C9-9507-4AE3-9088-D508B92BCF1F}" presName="bigChev" presStyleLbl="node1" presStyleIdx="2" presStyleCnt="3" custScaleX="167773"/>
      <dgm:spPr/>
      <dgm:t>
        <a:bodyPr/>
        <a:lstStyle/>
        <a:p>
          <a:pPr rtl="1"/>
          <a:endParaRPr lang="fa-IR"/>
        </a:p>
      </dgm:t>
    </dgm:pt>
    <dgm:pt modelId="{3AF7123E-36BF-454C-B32C-91C6C0C148AE}" type="pres">
      <dgm:prSet presAssocID="{23A0CC01-CB6F-4DC6-818F-A7FB1B9BB900}" presName="parTrans" presStyleCnt="0"/>
      <dgm:spPr/>
    </dgm:pt>
    <dgm:pt modelId="{95E3F8E5-7729-40A9-8F6B-5F158791FCA7}" type="pres">
      <dgm:prSet presAssocID="{64CA2FE1-0FFE-4DD3-8F02-336916A64859}" presName="node" presStyleLbl="alignAccFollowNode1" presStyleIdx="6" presStyleCnt="9" custScaleX="155946">
        <dgm:presLayoutVars>
          <dgm:bulletEnabled val="1"/>
        </dgm:presLayoutVars>
      </dgm:prSet>
      <dgm:spPr/>
      <dgm:t>
        <a:bodyPr/>
        <a:lstStyle/>
        <a:p>
          <a:endParaRPr lang="en-US"/>
        </a:p>
      </dgm:t>
    </dgm:pt>
    <dgm:pt modelId="{764C2113-9D5D-4836-B84C-36C446B0605A}" type="pres">
      <dgm:prSet presAssocID="{E97DE148-2F96-4433-910A-02997F3086F4}" presName="sibTrans" presStyleCnt="0"/>
      <dgm:spPr/>
    </dgm:pt>
    <dgm:pt modelId="{420A270D-D2A3-4664-99BF-84311D06D305}" type="pres">
      <dgm:prSet presAssocID="{B2C65BE7-C464-4E22-9220-E63A46C00B42}" presName="node" presStyleLbl="alignAccFollowNode1" presStyleIdx="7" presStyleCnt="9" custScaleX="180082">
        <dgm:presLayoutVars>
          <dgm:bulletEnabled val="1"/>
        </dgm:presLayoutVars>
      </dgm:prSet>
      <dgm:spPr/>
      <dgm:t>
        <a:bodyPr/>
        <a:lstStyle/>
        <a:p>
          <a:pPr rtl="1"/>
          <a:endParaRPr lang="fa-IR"/>
        </a:p>
      </dgm:t>
    </dgm:pt>
    <dgm:pt modelId="{87047F3D-8BD3-47BB-97CE-E86B7317EFFB}" type="pres">
      <dgm:prSet presAssocID="{E168D6B2-1C38-42CF-B701-204CCE31F1BD}" presName="sibTrans" presStyleCnt="0"/>
      <dgm:spPr/>
    </dgm:pt>
    <dgm:pt modelId="{661704D4-EBA5-421F-BF48-3EC52B492BFC}" type="pres">
      <dgm:prSet presAssocID="{885F0032-5E0F-452C-81C6-FC4E9EB9A5CD}" presName="node" presStyleLbl="alignAccFollowNode1" presStyleIdx="8" presStyleCnt="9" custScaleX="173822">
        <dgm:presLayoutVars>
          <dgm:bulletEnabled val="1"/>
        </dgm:presLayoutVars>
      </dgm:prSet>
      <dgm:spPr/>
      <dgm:t>
        <a:bodyPr/>
        <a:lstStyle/>
        <a:p>
          <a:pPr rtl="1"/>
          <a:endParaRPr lang="fa-IR"/>
        </a:p>
      </dgm:t>
    </dgm:pt>
  </dgm:ptLst>
  <dgm:cxnLst>
    <dgm:cxn modelId="{5CB431FE-20CF-4E3E-9450-CE606931676B}" type="presOf" srcId="{64CA2FE1-0FFE-4DD3-8F02-336916A64859}" destId="{95E3F8E5-7729-40A9-8F6B-5F158791FCA7}" srcOrd="0" destOrd="0" presId="urn:microsoft.com/office/officeart/2005/8/layout/lProcess3"/>
    <dgm:cxn modelId="{935425D7-3FA7-43E6-9C8A-8BF91AB78C30}" srcId="{D9261CC7-1565-4A20-AD48-7681F6D8BE5A}" destId="{51BA9E3F-4267-4BCB-9422-8F1B2AEAEA0A}" srcOrd="2" destOrd="0" parTransId="{E20C5069-3E05-4011-8FB1-74C1B084003B}" sibTransId="{E61E52EB-70D2-4EBA-B215-13E935A785B1}"/>
    <dgm:cxn modelId="{A1F968E2-071F-47C3-B560-73C3DF80D92C}" srcId="{FAB944C9-9507-4AE3-9088-D508B92BCF1F}" destId="{885F0032-5E0F-452C-81C6-FC4E9EB9A5CD}" srcOrd="2" destOrd="0" parTransId="{5EF837CA-D566-47B3-929B-B4ABC03C4FD6}" sibTransId="{6153E62F-B326-46BC-B3F1-30476C60689D}"/>
    <dgm:cxn modelId="{868BFBCD-817E-49EB-A8A4-83DBE02DD197}" srcId="{227E2EDD-A72E-4339-8488-9DD18CE2F7B2}" destId="{FC4F70A9-D32D-44D6-A40D-DFFD31F66717}" srcOrd="0" destOrd="0" parTransId="{164AA873-A69C-4A1E-A4AF-74D774EB5C6E}" sibTransId="{E5361AAE-F1EB-4407-AD8C-72D2A676BC36}"/>
    <dgm:cxn modelId="{A961C581-6807-41D0-852E-A5D6F777CC6D}" srcId="{4C8F25C6-259B-44E1-820D-EF9A03F54C3B}" destId="{FAB944C9-9507-4AE3-9088-D508B92BCF1F}" srcOrd="2" destOrd="0" parTransId="{A6FCF6D4-F432-48C3-A33A-16F5F5A7B626}" sibTransId="{751F0A9F-A141-467F-BEDC-06A906F7BF8B}"/>
    <dgm:cxn modelId="{90ADEA79-709C-4503-B141-6DC02BDFAC30}" type="presOf" srcId="{FAB944C9-9507-4AE3-9088-D508B92BCF1F}" destId="{A05D0D31-9BA4-4B44-BAC6-131248B9DEB0}" srcOrd="0" destOrd="0" presId="urn:microsoft.com/office/officeart/2005/8/layout/lProcess3"/>
    <dgm:cxn modelId="{F1308046-2165-4F5C-8818-126CB442DA17}" type="presOf" srcId="{4C8F25C6-259B-44E1-820D-EF9A03F54C3B}" destId="{1934711A-A555-499C-A328-9DF7A4849A4C}" srcOrd="0" destOrd="0" presId="urn:microsoft.com/office/officeart/2005/8/layout/lProcess3"/>
    <dgm:cxn modelId="{930F994A-922A-4CE6-B2DE-6EE9CFFFA3C7}" srcId="{4C8F25C6-259B-44E1-820D-EF9A03F54C3B}" destId="{227E2EDD-A72E-4339-8488-9DD18CE2F7B2}" srcOrd="0" destOrd="0" parTransId="{2CE0B8BB-36E4-40ED-A93A-E53157425808}" sibTransId="{084F9566-CEFF-41CF-878E-DE6D5BEF9925}"/>
    <dgm:cxn modelId="{4F694D3C-F26F-41EA-BAE3-4987008E035E}" type="presOf" srcId="{885F0032-5E0F-452C-81C6-FC4E9EB9A5CD}" destId="{661704D4-EBA5-421F-BF48-3EC52B492BFC}" srcOrd="0" destOrd="0" presId="urn:microsoft.com/office/officeart/2005/8/layout/lProcess3"/>
    <dgm:cxn modelId="{03DAB81A-8B52-4449-ADDF-1E8F99EE4B10}" srcId="{D9261CC7-1565-4A20-AD48-7681F6D8BE5A}" destId="{8808D7DF-EFFB-48DC-84DC-03E411785766}" srcOrd="1" destOrd="0" parTransId="{0C724CAE-3114-4825-91F8-89E8B46EB724}" sibTransId="{00CBC839-302A-47E0-ADF3-E175F1205052}"/>
    <dgm:cxn modelId="{0E14BA2C-860C-4766-9A73-4AF1D71D7773}" srcId="{227E2EDD-A72E-4339-8488-9DD18CE2F7B2}" destId="{8F463FA8-DEDE-4A03-955F-5C4AFB70025D}" srcOrd="1" destOrd="0" parTransId="{4C7BFDC2-6C33-4011-8670-F40504430747}" sibTransId="{B3CF7C19-C222-423D-96CA-1CA88CB1E87E}"/>
    <dgm:cxn modelId="{DAC8DB63-958A-46B3-8C58-3D6F2C28EAAD}" type="presOf" srcId="{EB1E6C41-EA10-4F2B-8F8F-BBAEE32F7381}" destId="{2808C1A5-72C6-45C8-A248-1B8B68DB3008}" srcOrd="0" destOrd="0" presId="urn:microsoft.com/office/officeart/2005/8/layout/lProcess3"/>
    <dgm:cxn modelId="{DC02D653-2D07-4AB2-ACAA-ED49B687424D}" type="presOf" srcId="{FC4F70A9-D32D-44D6-A40D-DFFD31F66717}" destId="{F7909BC4-0E9F-4379-B41A-71E3C88A6F3C}" srcOrd="0" destOrd="0" presId="urn:microsoft.com/office/officeart/2005/8/layout/lProcess3"/>
    <dgm:cxn modelId="{BC08D4E9-8ACE-43CA-A9B0-CDE16943CA2A}" srcId="{FAB944C9-9507-4AE3-9088-D508B92BCF1F}" destId="{B2C65BE7-C464-4E22-9220-E63A46C00B42}" srcOrd="1" destOrd="0" parTransId="{58D061C7-C6DC-4745-95D2-23A5307ADB96}" sibTransId="{E168D6B2-1C38-42CF-B701-204CCE31F1BD}"/>
    <dgm:cxn modelId="{94D98BF3-E765-472C-9445-237791AB80E1}" type="presOf" srcId="{51BA9E3F-4267-4BCB-9422-8F1B2AEAEA0A}" destId="{0C409B4D-90B9-4462-8549-712544225046}" srcOrd="0" destOrd="0" presId="urn:microsoft.com/office/officeart/2005/8/layout/lProcess3"/>
    <dgm:cxn modelId="{89AB3C0E-CC01-4119-889B-7E898DC866AB}" type="presOf" srcId="{B2C65BE7-C464-4E22-9220-E63A46C00B42}" destId="{420A270D-D2A3-4664-99BF-84311D06D305}" srcOrd="0" destOrd="0" presId="urn:microsoft.com/office/officeart/2005/8/layout/lProcess3"/>
    <dgm:cxn modelId="{7874C068-6F27-4D44-8EA6-17618313F890}" srcId="{4C8F25C6-259B-44E1-820D-EF9A03F54C3B}" destId="{D9261CC7-1565-4A20-AD48-7681F6D8BE5A}" srcOrd="1" destOrd="0" parTransId="{4A75128C-F50C-4C7E-9329-D3816EC16B36}" sibTransId="{375E576B-4773-4A29-99E1-FE0374D64AEF}"/>
    <dgm:cxn modelId="{013DBF2F-1F48-4D01-8648-3430C5678368}" srcId="{FAB944C9-9507-4AE3-9088-D508B92BCF1F}" destId="{64CA2FE1-0FFE-4DD3-8F02-336916A64859}" srcOrd="0" destOrd="0" parTransId="{23A0CC01-CB6F-4DC6-818F-A7FB1B9BB900}" sibTransId="{E97DE148-2F96-4433-910A-02997F3086F4}"/>
    <dgm:cxn modelId="{F0A1A4B8-E615-4679-89B7-E3E5B06ADAF2}" srcId="{D9261CC7-1565-4A20-AD48-7681F6D8BE5A}" destId="{EB1E6C41-EA10-4F2B-8F8F-BBAEE32F7381}" srcOrd="0" destOrd="0" parTransId="{997CED83-D137-4CCC-ADCF-03EEF0BDB478}" sibTransId="{F1EDE0B6-1A65-4F0B-B32B-B906811C68C1}"/>
    <dgm:cxn modelId="{0C0A6D70-026F-4D49-99D0-D12C5526F0C7}" type="presOf" srcId="{8808D7DF-EFFB-48DC-84DC-03E411785766}" destId="{A8320BEF-2F44-4E99-B64B-80AB5C678649}" srcOrd="0" destOrd="0" presId="urn:microsoft.com/office/officeart/2005/8/layout/lProcess3"/>
    <dgm:cxn modelId="{BF4DB809-3A40-4BFE-AE8A-C2333DEF5CDF}" type="presOf" srcId="{8F463FA8-DEDE-4A03-955F-5C4AFB70025D}" destId="{87F91F50-7BAD-4A41-989D-855318DC4B8F}" srcOrd="0" destOrd="0" presId="urn:microsoft.com/office/officeart/2005/8/layout/lProcess3"/>
    <dgm:cxn modelId="{E19746A1-C3DC-49F5-AD47-C02D53E7ABAC}" type="presOf" srcId="{227E2EDD-A72E-4339-8488-9DD18CE2F7B2}" destId="{90EFAD97-656B-4D6C-83BA-7822548C7872}" srcOrd="0" destOrd="0" presId="urn:microsoft.com/office/officeart/2005/8/layout/lProcess3"/>
    <dgm:cxn modelId="{AD4B674B-DD71-4AE4-AC16-6A47A809A9A5}" type="presOf" srcId="{DB2538CD-286B-4430-97F8-E290A3E36824}" destId="{626C8A05-838F-48AE-A771-1BA24DD664C0}" srcOrd="0" destOrd="0" presId="urn:microsoft.com/office/officeart/2005/8/layout/lProcess3"/>
    <dgm:cxn modelId="{A9F1637C-8840-417D-B548-2DDBA6D6230C}" type="presOf" srcId="{D9261CC7-1565-4A20-AD48-7681F6D8BE5A}" destId="{33F7D239-722A-4BE7-B2B3-53B4641991DE}" srcOrd="0" destOrd="0" presId="urn:microsoft.com/office/officeart/2005/8/layout/lProcess3"/>
    <dgm:cxn modelId="{114B8D6B-A744-4C51-BA68-A426AEF6E940}" srcId="{227E2EDD-A72E-4339-8488-9DD18CE2F7B2}" destId="{DB2538CD-286B-4430-97F8-E290A3E36824}" srcOrd="2" destOrd="0" parTransId="{3505A8F9-6E15-457E-BDA9-3284808F95FE}" sibTransId="{FBE5BE43-7E59-4F5E-81AC-40168A74BEFC}"/>
    <dgm:cxn modelId="{515B1AC4-B841-4A6F-9092-9D4742F78C00}" type="presParOf" srcId="{1934711A-A555-499C-A328-9DF7A4849A4C}" destId="{FAB11F57-E5AA-4185-9580-7E1CC7C94228}" srcOrd="0" destOrd="0" presId="urn:microsoft.com/office/officeart/2005/8/layout/lProcess3"/>
    <dgm:cxn modelId="{783E7A53-1568-4893-991C-C87D23D925A6}" type="presParOf" srcId="{FAB11F57-E5AA-4185-9580-7E1CC7C94228}" destId="{90EFAD97-656B-4D6C-83BA-7822548C7872}" srcOrd="0" destOrd="0" presId="urn:microsoft.com/office/officeart/2005/8/layout/lProcess3"/>
    <dgm:cxn modelId="{B87E04DE-B3CB-465F-9253-B8FCF54DEA84}" type="presParOf" srcId="{FAB11F57-E5AA-4185-9580-7E1CC7C94228}" destId="{7A04F328-F2F8-4EA6-99D6-B24008E70493}" srcOrd="1" destOrd="0" presId="urn:microsoft.com/office/officeart/2005/8/layout/lProcess3"/>
    <dgm:cxn modelId="{A11CB036-1950-4D8A-84ED-10CFC5350479}" type="presParOf" srcId="{FAB11F57-E5AA-4185-9580-7E1CC7C94228}" destId="{F7909BC4-0E9F-4379-B41A-71E3C88A6F3C}" srcOrd="2" destOrd="0" presId="urn:microsoft.com/office/officeart/2005/8/layout/lProcess3"/>
    <dgm:cxn modelId="{BBF47F05-BC00-4BC3-9856-31B9C0A0F542}" type="presParOf" srcId="{FAB11F57-E5AA-4185-9580-7E1CC7C94228}" destId="{5792E8A6-5F62-4277-B365-C8DB133A2CB3}" srcOrd="3" destOrd="0" presId="urn:microsoft.com/office/officeart/2005/8/layout/lProcess3"/>
    <dgm:cxn modelId="{28103CB6-B106-423D-9D34-631DDC627C09}" type="presParOf" srcId="{FAB11F57-E5AA-4185-9580-7E1CC7C94228}" destId="{87F91F50-7BAD-4A41-989D-855318DC4B8F}" srcOrd="4" destOrd="0" presId="urn:microsoft.com/office/officeart/2005/8/layout/lProcess3"/>
    <dgm:cxn modelId="{C8CBA1BC-5356-4ED3-9E8D-CCEE56F8282E}" type="presParOf" srcId="{FAB11F57-E5AA-4185-9580-7E1CC7C94228}" destId="{CC8200FF-1A57-4CB8-8968-F07DDA84870B}" srcOrd="5" destOrd="0" presId="urn:microsoft.com/office/officeart/2005/8/layout/lProcess3"/>
    <dgm:cxn modelId="{32BC7EA7-F071-4471-B8C4-0E55595FD141}" type="presParOf" srcId="{FAB11F57-E5AA-4185-9580-7E1CC7C94228}" destId="{626C8A05-838F-48AE-A771-1BA24DD664C0}" srcOrd="6" destOrd="0" presId="urn:microsoft.com/office/officeart/2005/8/layout/lProcess3"/>
    <dgm:cxn modelId="{4C4BD611-C60B-4901-B7F1-2D3DC21891B6}" type="presParOf" srcId="{1934711A-A555-499C-A328-9DF7A4849A4C}" destId="{C648753F-CE0C-4065-8949-66A3E32267F7}" srcOrd="1" destOrd="0" presId="urn:microsoft.com/office/officeart/2005/8/layout/lProcess3"/>
    <dgm:cxn modelId="{AF0E1AF4-7F4C-4E79-8189-BA13BDF00749}" type="presParOf" srcId="{1934711A-A555-499C-A328-9DF7A4849A4C}" destId="{73980495-6F63-4952-AC47-97495D470A2E}" srcOrd="2" destOrd="0" presId="urn:microsoft.com/office/officeart/2005/8/layout/lProcess3"/>
    <dgm:cxn modelId="{F777A49C-BE46-428C-BBE2-2C8EA9487611}" type="presParOf" srcId="{73980495-6F63-4952-AC47-97495D470A2E}" destId="{33F7D239-722A-4BE7-B2B3-53B4641991DE}" srcOrd="0" destOrd="0" presId="urn:microsoft.com/office/officeart/2005/8/layout/lProcess3"/>
    <dgm:cxn modelId="{A07D8BA1-C4D5-4424-A357-50AEEB92F30C}" type="presParOf" srcId="{73980495-6F63-4952-AC47-97495D470A2E}" destId="{7036D646-D099-4CDA-82FA-38261C880B36}" srcOrd="1" destOrd="0" presId="urn:microsoft.com/office/officeart/2005/8/layout/lProcess3"/>
    <dgm:cxn modelId="{0CFEB8DA-75C6-4BF5-A7D5-570272B81B0E}" type="presParOf" srcId="{73980495-6F63-4952-AC47-97495D470A2E}" destId="{2808C1A5-72C6-45C8-A248-1B8B68DB3008}" srcOrd="2" destOrd="0" presId="urn:microsoft.com/office/officeart/2005/8/layout/lProcess3"/>
    <dgm:cxn modelId="{951AF4FE-40F6-48B4-99FF-030923690CCB}" type="presParOf" srcId="{73980495-6F63-4952-AC47-97495D470A2E}" destId="{CFB20DE8-40C5-439A-BC4D-2D88071814EB}" srcOrd="3" destOrd="0" presId="urn:microsoft.com/office/officeart/2005/8/layout/lProcess3"/>
    <dgm:cxn modelId="{3F092D3A-7763-437D-A9F8-D9B5F5E31E46}" type="presParOf" srcId="{73980495-6F63-4952-AC47-97495D470A2E}" destId="{A8320BEF-2F44-4E99-B64B-80AB5C678649}" srcOrd="4" destOrd="0" presId="urn:microsoft.com/office/officeart/2005/8/layout/lProcess3"/>
    <dgm:cxn modelId="{0802537C-B195-4863-A71E-98DE784B394D}" type="presParOf" srcId="{73980495-6F63-4952-AC47-97495D470A2E}" destId="{B9A310FA-2456-4050-B81F-25D08D9E75A8}" srcOrd="5" destOrd="0" presId="urn:microsoft.com/office/officeart/2005/8/layout/lProcess3"/>
    <dgm:cxn modelId="{8CF21B4E-CB99-48FD-A2B3-C7568B4079A0}" type="presParOf" srcId="{73980495-6F63-4952-AC47-97495D470A2E}" destId="{0C409B4D-90B9-4462-8549-712544225046}" srcOrd="6" destOrd="0" presId="urn:microsoft.com/office/officeart/2005/8/layout/lProcess3"/>
    <dgm:cxn modelId="{1B0A3A3C-EA4D-4B28-A0AD-6EA214BAA9EE}" type="presParOf" srcId="{1934711A-A555-499C-A328-9DF7A4849A4C}" destId="{F7509867-AA55-433C-BC99-A581060AAFD7}" srcOrd="3" destOrd="0" presId="urn:microsoft.com/office/officeart/2005/8/layout/lProcess3"/>
    <dgm:cxn modelId="{9E255B79-255D-4FCD-98A3-A483F9A7746A}" type="presParOf" srcId="{1934711A-A555-499C-A328-9DF7A4849A4C}" destId="{A702A81B-63A6-474C-B260-25516AEB7F82}" srcOrd="4" destOrd="0" presId="urn:microsoft.com/office/officeart/2005/8/layout/lProcess3"/>
    <dgm:cxn modelId="{E7D2DC31-5583-46DC-A4C8-4BFEB493C61D}" type="presParOf" srcId="{A702A81B-63A6-474C-B260-25516AEB7F82}" destId="{A05D0D31-9BA4-4B44-BAC6-131248B9DEB0}" srcOrd="0" destOrd="0" presId="urn:microsoft.com/office/officeart/2005/8/layout/lProcess3"/>
    <dgm:cxn modelId="{DA75AEF7-2271-4834-8C31-2AE51107A8AF}" type="presParOf" srcId="{A702A81B-63A6-474C-B260-25516AEB7F82}" destId="{3AF7123E-36BF-454C-B32C-91C6C0C148AE}" srcOrd="1" destOrd="0" presId="urn:microsoft.com/office/officeart/2005/8/layout/lProcess3"/>
    <dgm:cxn modelId="{FFC933A6-D437-4B72-A65C-C03507E4C6C9}" type="presParOf" srcId="{A702A81B-63A6-474C-B260-25516AEB7F82}" destId="{95E3F8E5-7729-40A9-8F6B-5F158791FCA7}" srcOrd="2" destOrd="0" presId="urn:microsoft.com/office/officeart/2005/8/layout/lProcess3"/>
    <dgm:cxn modelId="{81C2BB52-037F-424C-865B-5A70DFAEA99B}" type="presParOf" srcId="{A702A81B-63A6-474C-B260-25516AEB7F82}" destId="{764C2113-9D5D-4836-B84C-36C446B0605A}" srcOrd="3" destOrd="0" presId="urn:microsoft.com/office/officeart/2005/8/layout/lProcess3"/>
    <dgm:cxn modelId="{51067245-F6D8-4EAE-AD6D-3A5CE2D8381A}" type="presParOf" srcId="{A702A81B-63A6-474C-B260-25516AEB7F82}" destId="{420A270D-D2A3-4664-99BF-84311D06D305}" srcOrd="4" destOrd="0" presId="urn:microsoft.com/office/officeart/2005/8/layout/lProcess3"/>
    <dgm:cxn modelId="{80325A07-EB49-4858-980B-82169235BF86}" type="presParOf" srcId="{A702A81B-63A6-474C-B260-25516AEB7F82}" destId="{87047F3D-8BD3-47BB-97CE-E86B7317EFFB}" srcOrd="5" destOrd="0" presId="urn:microsoft.com/office/officeart/2005/8/layout/lProcess3"/>
    <dgm:cxn modelId="{2C01D340-53BC-4FDA-8254-14BB7784377D}" type="presParOf" srcId="{A702A81B-63A6-474C-B260-25516AEB7F82}" destId="{661704D4-EBA5-421F-BF48-3EC52B492BFC}"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7D84521-78F1-4FDE-9750-6B8F09FB225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pPr rtl="1"/>
          <a:endParaRPr lang="fa-IR"/>
        </a:p>
      </dgm:t>
    </dgm:pt>
    <dgm:pt modelId="{9A4AEC83-01D0-486B-812D-501AA336BAB2}">
      <dgm:prSet phldrT="[Text]" custT="1"/>
      <dgm:spPr>
        <a:solidFill>
          <a:srgbClr val="046C15"/>
        </a:solidFill>
      </dgm:spPr>
      <dgm:t>
        <a:bodyPr/>
        <a:lstStyle/>
        <a:p>
          <a:pPr algn="ctr" rtl="1"/>
          <a:r>
            <a:rPr lang="fa-IR" sz="2800" dirty="0" smtClean="0"/>
            <a:t>فرصت شناسی اجتماعی امام جهت  احیای مجدد تشیع (مکتبی </a:t>
          </a:r>
          <a:r>
            <a:rPr lang="fa-IR" sz="1600" dirty="0" smtClean="0"/>
            <a:t>: بر مبنای علم اموزی و تربیت یافتگی تعریف شده و بلند مدت )</a:t>
          </a:r>
          <a:endParaRPr lang="fa-IR" sz="1600" dirty="0"/>
        </a:p>
      </dgm:t>
    </dgm:pt>
    <dgm:pt modelId="{E9963BF0-DD01-4DD0-B109-1F5E2C1BBF0E}" type="parTrans" cxnId="{A822B5CC-5F59-41FE-AA19-B453290BA0C9}">
      <dgm:prSet/>
      <dgm:spPr/>
      <dgm:t>
        <a:bodyPr/>
        <a:lstStyle/>
        <a:p>
          <a:pPr rtl="1"/>
          <a:endParaRPr lang="fa-IR"/>
        </a:p>
      </dgm:t>
    </dgm:pt>
    <dgm:pt modelId="{6A0B6977-043A-4A21-8975-271BEAEB4808}" type="sibTrans" cxnId="{A822B5CC-5F59-41FE-AA19-B453290BA0C9}">
      <dgm:prSet/>
      <dgm:spPr/>
      <dgm:t>
        <a:bodyPr/>
        <a:lstStyle/>
        <a:p>
          <a:pPr rtl="1"/>
          <a:endParaRPr lang="fa-IR"/>
        </a:p>
      </dgm:t>
    </dgm:pt>
    <dgm:pt modelId="{81837808-7FB8-491D-BF9E-17DA428DF52D}">
      <dgm:prSet phldrT="[Text]" custT="1"/>
      <dgm:spPr>
        <a:solidFill>
          <a:srgbClr val="00B050"/>
        </a:solidFill>
      </dgm:spPr>
      <dgm:t>
        <a:bodyPr/>
        <a:lstStyle/>
        <a:p>
          <a:pPr algn="ctr" rtl="1"/>
          <a:r>
            <a:rPr lang="fa-IR" sz="2800" dirty="0" smtClean="0"/>
            <a:t>2. استفاده از فرصت و ظرفیت سالیانه مراسم حج</a:t>
          </a:r>
          <a:endParaRPr lang="fa-IR" sz="2800" dirty="0"/>
        </a:p>
      </dgm:t>
    </dgm:pt>
    <dgm:pt modelId="{82B5B721-52E5-4347-B7DE-7702866A12D6}" type="parTrans" cxnId="{1DEC2F63-AC38-4B22-B620-1F8D2D9E0326}">
      <dgm:prSet/>
      <dgm:spPr/>
      <dgm:t>
        <a:bodyPr/>
        <a:lstStyle/>
        <a:p>
          <a:pPr rtl="1"/>
          <a:endParaRPr lang="fa-IR"/>
        </a:p>
      </dgm:t>
    </dgm:pt>
    <dgm:pt modelId="{F143E70E-6D03-4D76-963B-9EB68E5BCFDF}" type="sibTrans" cxnId="{1DEC2F63-AC38-4B22-B620-1F8D2D9E0326}">
      <dgm:prSet/>
      <dgm:spPr/>
      <dgm:t>
        <a:bodyPr/>
        <a:lstStyle/>
        <a:p>
          <a:pPr rtl="1"/>
          <a:endParaRPr lang="fa-IR"/>
        </a:p>
      </dgm:t>
    </dgm:pt>
    <dgm:pt modelId="{A1EDC964-4E3A-408C-AE75-62E06EAA5CF4}">
      <dgm:prSet phldrT="[Text]" custT="1"/>
      <dgm:spPr>
        <a:solidFill>
          <a:srgbClr val="00B050"/>
        </a:solidFill>
      </dgm:spPr>
      <dgm:t>
        <a:bodyPr/>
        <a:lstStyle/>
        <a:p>
          <a:pPr rtl="1"/>
          <a:r>
            <a:rPr lang="fa-IR" sz="2800" dirty="0" smtClean="0"/>
            <a:t>4. تلاش برای جذب اولین نسل از جوانان دارای گرایش های شیعی از کوفه   </a:t>
          </a:r>
          <a:endParaRPr lang="fa-IR" sz="2800" dirty="0"/>
        </a:p>
      </dgm:t>
    </dgm:pt>
    <dgm:pt modelId="{379F381E-6036-41E7-82B5-6218FD1D62F8}" type="parTrans" cxnId="{EFB37E43-5DED-44B3-9BF5-B9BDFA4B83C9}">
      <dgm:prSet/>
      <dgm:spPr/>
      <dgm:t>
        <a:bodyPr/>
        <a:lstStyle/>
        <a:p>
          <a:pPr rtl="1"/>
          <a:endParaRPr lang="fa-IR"/>
        </a:p>
      </dgm:t>
    </dgm:pt>
    <dgm:pt modelId="{F9D28D56-BC7A-4F17-868B-2A4770FBA134}" type="sibTrans" cxnId="{EFB37E43-5DED-44B3-9BF5-B9BDFA4B83C9}">
      <dgm:prSet/>
      <dgm:spPr/>
      <dgm:t>
        <a:bodyPr/>
        <a:lstStyle/>
        <a:p>
          <a:pPr rtl="1"/>
          <a:endParaRPr lang="fa-IR"/>
        </a:p>
      </dgm:t>
    </dgm:pt>
    <dgm:pt modelId="{B977B09D-0501-423E-AB0C-2A311A88F9D0}">
      <dgm:prSet phldrT="[Text]" custT="1"/>
      <dgm:spPr>
        <a:solidFill>
          <a:srgbClr val="00B050"/>
        </a:solidFill>
      </dgm:spPr>
      <dgm:t>
        <a:bodyPr/>
        <a:lstStyle/>
        <a:p>
          <a:pPr algn="ctr" rtl="1"/>
          <a:r>
            <a:rPr lang="fa-IR" sz="2800" dirty="0" smtClean="0"/>
            <a:t>1. استفاده از ظرفیت اجتماعی پنهان اما موثر بردگان ( و اطرافیان )</a:t>
          </a:r>
          <a:endParaRPr lang="fa-IR" sz="2800" dirty="0"/>
        </a:p>
      </dgm:t>
    </dgm:pt>
    <dgm:pt modelId="{7C6D0EA2-CE4D-4A8C-8525-B8DACDC6E99E}" type="parTrans" cxnId="{81260B3B-EBA4-456A-8CAA-90D858D91C4E}">
      <dgm:prSet/>
      <dgm:spPr/>
      <dgm:t>
        <a:bodyPr/>
        <a:lstStyle/>
        <a:p>
          <a:pPr rtl="1"/>
          <a:endParaRPr lang="fa-IR"/>
        </a:p>
      </dgm:t>
    </dgm:pt>
    <dgm:pt modelId="{BE5350D7-3E4C-45BD-BFDC-5E463A6E26C7}" type="sibTrans" cxnId="{81260B3B-EBA4-456A-8CAA-90D858D91C4E}">
      <dgm:prSet/>
      <dgm:spPr/>
      <dgm:t>
        <a:bodyPr/>
        <a:lstStyle/>
        <a:p>
          <a:pPr rtl="1"/>
          <a:endParaRPr lang="fa-IR"/>
        </a:p>
      </dgm:t>
    </dgm:pt>
    <dgm:pt modelId="{E99EB355-F6B1-47C1-82D3-F4C10A6BE439}">
      <dgm:prSet phldrT="[Text]" custT="1"/>
      <dgm:spPr>
        <a:solidFill>
          <a:srgbClr val="00B050"/>
        </a:solidFill>
      </dgm:spPr>
      <dgm:t>
        <a:bodyPr/>
        <a:lstStyle/>
        <a:p>
          <a:pPr rtl="1"/>
          <a:r>
            <a:rPr lang="fa-IR" sz="2800" dirty="0" smtClean="0"/>
            <a:t>3. سعی برای جذب استعداد های حقیقت طلب اما سرخورده از  فرقه کیسانیه</a:t>
          </a:r>
          <a:endParaRPr lang="fa-IR" sz="2800" dirty="0"/>
        </a:p>
      </dgm:t>
    </dgm:pt>
    <dgm:pt modelId="{1CA9C1DB-A434-4A72-8971-118201BFDE61}" type="parTrans" cxnId="{8CBBDAD1-4C79-49A3-9B85-F310F1E82B2F}">
      <dgm:prSet/>
      <dgm:spPr/>
      <dgm:t>
        <a:bodyPr/>
        <a:lstStyle/>
        <a:p>
          <a:pPr rtl="1"/>
          <a:endParaRPr lang="fa-IR"/>
        </a:p>
      </dgm:t>
    </dgm:pt>
    <dgm:pt modelId="{337584E6-181C-43C9-B4D6-9FB3845FBB47}" type="sibTrans" cxnId="{8CBBDAD1-4C79-49A3-9B85-F310F1E82B2F}">
      <dgm:prSet/>
      <dgm:spPr/>
      <dgm:t>
        <a:bodyPr/>
        <a:lstStyle/>
        <a:p>
          <a:pPr rtl="1"/>
          <a:endParaRPr lang="fa-IR"/>
        </a:p>
      </dgm:t>
    </dgm:pt>
    <dgm:pt modelId="{B1D8F671-A6C9-4762-AEAB-26C514F8B4AF}" type="pres">
      <dgm:prSet presAssocID="{B7D84521-78F1-4FDE-9750-6B8F09FB2253}" presName="diagram" presStyleCnt="0">
        <dgm:presLayoutVars>
          <dgm:chMax val="1"/>
          <dgm:dir val="rev"/>
          <dgm:animLvl val="ctr"/>
          <dgm:resizeHandles val="exact"/>
        </dgm:presLayoutVars>
      </dgm:prSet>
      <dgm:spPr/>
      <dgm:t>
        <a:bodyPr/>
        <a:lstStyle/>
        <a:p>
          <a:pPr rtl="1"/>
          <a:endParaRPr lang="fa-IR"/>
        </a:p>
      </dgm:t>
    </dgm:pt>
    <dgm:pt modelId="{E80D4D1A-A9A0-492F-B016-1594C8C7571A}" type="pres">
      <dgm:prSet presAssocID="{B7D84521-78F1-4FDE-9750-6B8F09FB2253}" presName="matrix" presStyleCnt="0"/>
      <dgm:spPr/>
    </dgm:pt>
    <dgm:pt modelId="{F787764C-923A-4CCF-A99D-E193DD78DB16}" type="pres">
      <dgm:prSet presAssocID="{B7D84521-78F1-4FDE-9750-6B8F09FB2253}" presName="tile1" presStyleLbl="node1" presStyleIdx="0" presStyleCnt="4"/>
      <dgm:spPr>
        <a:solidFill>
          <a:srgbClr val="00B050"/>
        </a:solidFill>
      </dgm:spPr>
      <dgm:t>
        <a:bodyPr/>
        <a:lstStyle/>
        <a:p>
          <a:pPr rtl="1"/>
          <a:endParaRPr lang="fa-IR"/>
        </a:p>
      </dgm:t>
    </dgm:pt>
    <dgm:pt modelId="{FBD44601-A8F6-4A51-999E-4AAC4312E0BE}" type="pres">
      <dgm:prSet presAssocID="{B7D84521-78F1-4FDE-9750-6B8F09FB2253}" presName="tile1text" presStyleLbl="node1" presStyleIdx="0" presStyleCnt="4">
        <dgm:presLayoutVars>
          <dgm:chMax val="0"/>
          <dgm:chPref val="0"/>
          <dgm:bulletEnabled val="1"/>
        </dgm:presLayoutVars>
      </dgm:prSet>
      <dgm:spPr/>
      <dgm:t>
        <a:bodyPr/>
        <a:lstStyle/>
        <a:p>
          <a:pPr rtl="1"/>
          <a:endParaRPr lang="fa-IR"/>
        </a:p>
      </dgm:t>
    </dgm:pt>
    <dgm:pt modelId="{33544914-2CC2-452B-9A94-4590C41B9A67}" type="pres">
      <dgm:prSet presAssocID="{B7D84521-78F1-4FDE-9750-6B8F09FB2253}" presName="tile2" presStyleLbl="node1" presStyleIdx="1" presStyleCnt="4"/>
      <dgm:spPr/>
      <dgm:t>
        <a:bodyPr/>
        <a:lstStyle/>
        <a:p>
          <a:pPr rtl="1"/>
          <a:endParaRPr lang="fa-IR"/>
        </a:p>
      </dgm:t>
    </dgm:pt>
    <dgm:pt modelId="{CAAB8F28-7673-4513-8603-0F4B8D11FFB4}" type="pres">
      <dgm:prSet presAssocID="{B7D84521-78F1-4FDE-9750-6B8F09FB2253}" presName="tile2text" presStyleLbl="node1" presStyleIdx="1" presStyleCnt="4">
        <dgm:presLayoutVars>
          <dgm:chMax val="0"/>
          <dgm:chPref val="0"/>
          <dgm:bulletEnabled val="1"/>
        </dgm:presLayoutVars>
      </dgm:prSet>
      <dgm:spPr/>
      <dgm:t>
        <a:bodyPr/>
        <a:lstStyle/>
        <a:p>
          <a:pPr rtl="1"/>
          <a:endParaRPr lang="fa-IR"/>
        </a:p>
      </dgm:t>
    </dgm:pt>
    <dgm:pt modelId="{5CE5F0F6-1BA2-4538-850F-3FD7F14DAC0D}" type="pres">
      <dgm:prSet presAssocID="{B7D84521-78F1-4FDE-9750-6B8F09FB2253}" presName="tile3" presStyleLbl="node1" presStyleIdx="2" presStyleCnt="4"/>
      <dgm:spPr>
        <a:solidFill>
          <a:srgbClr val="00B050"/>
        </a:solidFill>
      </dgm:spPr>
      <dgm:t>
        <a:bodyPr/>
        <a:lstStyle/>
        <a:p>
          <a:pPr rtl="1"/>
          <a:endParaRPr lang="fa-IR"/>
        </a:p>
      </dgm:t>
    </dgm:pt>
    <dgm:pt modelId="{CF05C75A-5277-4CB6-8B6B-C138252CC8F3}" type="pres">
      <dgm:prSet presAssocID="{B7D84521-78F1-4FDE-9750-6B8F09FB2253}" presName="tile3text" presStyleLbl="node1" presStyleIdx="2" presStyleCnt="4">
        <dgm:presLayoutVars>
          <dgm:chMax val="0"/>
          <dgm:chPref val="0"/>
          <dgm:bulletEnabled val="1"/>
        </dgm:presLayoutVars>
      </dgm:prSet>
      <dgm:spPr/>
      <dgm:t>
        <a:bodyPr/>
        <a:lstStyle/>
        <a:p>
          <a:pPr rtl="1"/>
          <a:endParaRPr lang="fa-IR"/>
        </a:p>
      </dgm:t>
    </dgm:pt>
    <dgm:pt modelId="{46ABFF4D-AC7E-44CF-8048-5C6989CB2814}" type="pres">
      <dgm:prSet presAssocID="{B7D84521-78F1-4FDE-9750-6B8F09FB2253}" presName="tile4" presStyleLbl="node1" presStyleIdx="3" presStyleCnt="4"/>
      <dgm:spPr/>
      <dgm:t>
        <a:bodyPr/>
        <a:lstStyle/>
        <a:p>
          <a:pPr rtl="1"/>
          <a:endParaRPr lang="fa-IR"/>
        </a:p>
      </dgm:t>
    </dgm:pt>
    <dgm:pt modelId="{B3DB2FA2-D84F-40D9-9039-B8FA6DB2E375}" type="pres">
      <dgm:prSet presAssocID="{B7D84521-78F1-4FDE-9750-6B8F09FB2253}" presName="tile4text" presStyleLbl="node1" presStyleIdx="3" presStyleCnt="4">
        <dgm:presLayoutVars>
          <dgm:chMax val="0"/>
          <dgm:chPref val="0"/>
          <dgm:bulletEnabled val="1"/>
        </dgm:presLayoutVars>
      </dgm:prSet>
      <dgm:spPr/>
      <dgm:t>
        <a:bodyPr/>
        <a:lstStyle/>
        <a:p>
          <a:pPr rtl="1"/>
          <a:endParaRPr lang="fa-IR"/>
        </a:p>
      </dgm:t>
    </dgm:pt>
    <dgm:pt modelId="{6D0D316C-46FC-402D-8559-039859CEA66E}" type="pres">
      <dgm:prSet presAssocID="{B7D84521-78F1-4FDE-9750-6B8F09FB2253}" presName="centerTile" presStyleLbl="fgShp" presStyleIdx="0" presStyleCnt="1" custScaleX="140626" custScaleY="141934">
        <dgm:presLayoutVars>
          <dgm:chMax val="0"/>
          <dgm:chPref val="0"/>
        </dgm:presLayoutVars>
      </dgm:prSet>
      <dgm:spPr/>
      <dgm:t>
        <a:bodyPr/>
        <a:lstStyle/>
        <a:p>
          <a:pPr rtl="1"/>
          <a:endParaRPr lang="fa-IR"/>
        </a:p>
      </dgm:t>
    </dgm:pt>
  </dgm:ptLst>
  <dgm:cxnLst>
    <dgm:cxn modelId="{D7C6C727-1F65-4BB0-9B76-0EE859FD7865}" type="presOf" srcId="{E99EB355-F6B1-47C1-82D3-F4C10A6BE439}" destId="{B3DB2FA2-D84F-40D9-9039-B8FA6DB2E375}" srcOrd="1" destOrd="0" presId="urn:microsoft.com/office/officeart/2005/8/layout/matrix1"/>
    <dgm:cxn modelId="{8CBBDAD1-4C79-49A3-9B85-F310F1E82B2F}" srcId="{9A4AEC83-01D0-486B-812D-501AA336BAB2}" destId="{E99EB355-F6B1-47C1-82D3-F4C10A6BE439}" srcOrd="2" destOrd="0" parTransId="{1CA9C1DB-A434-4A72-8971-118201BFDE61}" sibTransId="{337584E6-181C-43C9-B4D6-9FB3845FBB47}"/>
    <dgm:cxn modelId="{7C3A1729-2C16-497E-B52A-6E4743F41E19}" type="presOf" srcId="{A1EDC964-4E3A-408C-AE75-62E06EAA5CF4}" destId="{CF05C75A-5277-4CB6-8B6B-C138252CC8F3}" srcOrd="1" destOrd="0" presId="urn:microsoft.com/office/officeart/2005/8/layout/matrix1"/>
    <dgm:cxn modelId="{A822B5CC-5F59-41FE-AA19-B453290BA0C9}" srcId="{B7D84521-78F1-4FDE-9750-6B8F09FB2253}" destId="{9A4AEC83-01D0-486B-812D-501AA336BAB2}" srcOrd="0" destOrd="0" parTransId="{E9963BF0-DD01-4DD0-B109-1F5E2C1BBF0E}" sibTransId="{6A0B6977-043A-4A21-8975-271BEAEB4808}"/>
    <dgm:cxn modelId="{ECB7FF82-958A-44BF-8E56-457203F9F2FD}" type="presOf" srcId="{9A4AEC83-01D0-486B-812D-501AA336BAB2}" destId="{6D0D316C-46FC-402D-8559-039859CEA66E}" srcOrd="0" destOrd="0" presId="urn:microsoft.com/office/officeart/2005/8/layout/matrix1"/>
    <dgm:cxn modelId="{81260B3B-EBA4-456A-8CAA-90D858D91C4E}" srcId="{9A4AEC83-01D0-486B-812D-501AA336BAB2}" destId="{B977B09D-0501-423E-AB0C-2A311A88F9D0}" srcOrd="0" destOrd="0" parTransId="{7C6D0EA2-CE4D-4A8C-8525-B8DACDC6E99E}" sibTransId="{BE5350D7-3E4C-45BD-BFDC-5E463A6E26C7}"/>
    <dgm:cxn modelId="{FA0AACAD-9563-4A3F-B1B2-CF807AEAFD54}" type="presOf" srcId="{E99EB355-F6B1-47C1-82D3-F4C10A6BE439}" destId="{46ABFF4D-AC7E-44CF-8048-5C6989CB2814}" srcOrd="0" destOrd="0" presId="urn:microsoft.com/office/officeart/2005/8/layout/matrix1"/>
    <dgm:cxn modelId="{5376D4A8-F64C-402E-8186-251402473FAE}" type="presOf" srcId="{B977B09D-0501-423E-AB0C-2A311A88F9D0}" destId="{33544914-2CC2-452B-9A94-4590C41B9A67}" srcOrd="0" destOrd="0" presId="urn:microsoft.com/office/officeart/2005/8/layout/matrix1"/>
    <dgm:cxn modelId="{8904BBEB-97D9-452B-B041-4F367FE467B8}" type="presOf" srcId="{81837808-7FB8-491D-BF9E-17DA428DF52D}" destId="{F787764C-923A-4CCF-A99D-E193DD78DB16}" srcOrd="0" destOrd="0" presId="urn:microsoft.com/office/officeart/2005/8/layout/matrix1"/>
    <dgm:cxn modelId="{1DEC2F63-AC38-4B22-B620-1F8D2D9E0326}" srcId="{9A4AEC83-01D0-486B-812D-501AA336BAB2}" destId="{81837808-7FB8-491D-BF9E-17DA428DF52D}" srcOrd="1" destOrd="0" parTransId="{82B5B721-52E5-4347-B7DE-7702866A12D6}" sibTransId="{F143E70E-6D03-4D76-963B-9EB68E5BCFDF}"/>
    <dgm:cxn modelId="{CC9ED323-7F1E-4B0B-B770-1819E6C3001A}" type="presOf" srcId="{B977B09D-0501-423E-AB0C-2A311A88F9D0}" destId="{CAAB8F28-7673-4513-8603-0F4B8D11FFB4}" srcOrd="1" destOrd="0" presId="urn:microsoft.com/office/officeart/2005/8/layout/matrix1"/>
    <dgm:cxn modelId="{EF2B3824-3472-42F6-AF2A-812957BD311D}" type="presOf" srcId="{B7D84521-78F1-4FDE-9750-6B8F09FB2253}" destId="{B1D8F671-A6C9-4762-AEAB-26C514F8B4AF}" srcOrd="0" destOrd="0" presId="urn:microsoft.com/office/officeart/2005/8/layout/matrix1"/>
    <dgm:cxn modelId="{EFB37E43-5DED-44B3-9BF5-B9BDFA4B83C9}" srcId="{9A4AEC83-01D0-486B-812D-501AA336BAB2}" destId="{A1EDC964-4E3A-408C-AE75-62E06EAA5CF4}" srcOrd="3" destOrd="0" parTransId="{379F381E-6036-41E7-82B5-6218FD1D62F8}" sibTransId="{F9D28D56-BC7A-4F17-868B-2A4770FBA134}"/>
    <dgm:cxn modelId="{3A797F65-D837-4E18-B55D-9FB2E782D67A}" type="presOf" srcId="{A1EDC964-4E3A-408C-AE75-62E06EAA5CF4}" destId="{5CE5F0F6-1BA2-4538-850F-3FD7F14DAC0D}" srcOrd="0" destOrd="0" presId="urn:microsoft.com/office/officeart/2005/8/layout/matrix1"/>
    <dgm:cxn modelId="{B771357E-3019-458D-892E-80F52199BCF5}" type="presOf" srcId="{81837808-7FB8-491D-BF9E-17DA428DF52D}" destId="{FBD44601-A8F6-4A51-999E-4AAC4312E0BE}" srcOrd="1" destOrd="0" presId="urn:microsoft.com/office/officeart/2005/8/layout/matrix1"/>
    <dgm:cxn modelId="{7B17E487-021E-4784-BD4B-02D4187FE5E8}" type="presParOf" srcId="{B1D8F671-A6C9-4762-AEAB-26C514F8B4AF}" destId="{E80D4D1A-A9A0-492F-B016-1594C8C7571A}" srcOrd="0" destOrd="0" presId="urn:microsoft.com/office/officeart/2005/8/layout/matrix1"/>
    <dgm:cxn modelId="{3CC569A1-E0CB-4445-BEF7-F09FA7EC6491}" type="presParOf" srcId="{E80D4D1A-A9A0-492F-B016-1594C8C7571A}" destId="{F787764C-923A-4CCF-A99D-E193DD78DB16}" srcOrd="0" destOrd="0" presId="urn:microsoft.com/office/officeart/2005/8/layout/matrix1"/>
    <dgm:cxn modelId="{732F6535-58DA-437A-A390-82E718DF278B}" type="presParOf" srcId="{E80D4D1A-A9A0-492F-B016-1594C8C7571A}" destId="{FBD44601-A8F6-4A51-999E-4AAC4312E0BE}" srcOrd="1" destOrd="0" presId="urn:microsoft.com/office/officeart/2005/8/layout/matrix1"/>
    <dgm:cxn modelId="{1E4066DE-4F4C-48E4-A319-C0B102A09A9C}" type="presParOf" srcId="{E80D4D1A-A9A0-492F-B016-1594C8C7571A}" destId="{33544914-2CC2-452B-9A94-4590C41B9A67}" srcOrd="2" destOrd="0" presId="urn:microsoft.com/office/officeart/2005/8/layout/matrix1"/>
    <dgm:cxn modelId="{166684C9-1C72-4053-BE34-5FA75E00F922}" type="presParOf" srcId="{E80D4D1A-A9A0-492F-B016-1594C8C7571A}" destId="{CAAB8F28-7673-4513-8603-0F4B8D11FFB4}" srcOrd="3" destOrd="0" presId="urn:microsoft.com/office/officeart/2005/8/layout/matrix1"/>
    <dgm:cxn modelId="{44B2813A-B713-451A-A749-37EAACB2B5F3}" type="presParOf" srcId="{E80D4D1A-A9A0-492F-B016-1594C8C7571A}" destId="{5CE5F0F6-1BA2-4538-850F-3FD7F14DAC0D}" srcOrd="4" destOrd="0" presId="urn:microsoft.com/office/officeart/2005/8/layout/matrix1"/>
    <dgm:cxn modelId="{562BF44C-4613-4001-99C8-C9C27D66AD40}" type="presParOf" srcId="{E80D4D1A-A9A0-492F-B016-1594C8C7571A}" destId="{CF05C75A-5277-4CB6-8B6B-C138252CC8F3}" srcOrd="5" destOrd="0" presId="urn:microsoft.com/office/officeart/2005/8/layout/matrix1"/>
    <dgm:cxn modelId="{9BA02752-35A9-4200-B963-EB52500A051B}" type="presParOf" srcId="{E80D4D1A-A9A0-492F-B016-1594C8C7571A}" destId="{46ABFF4D-AC7E-44CF-8048-5C6989CB2814}" srcOrd="6" destOrd="0" presId="urn:microsoft.com/office/officeart/2005/8/layout/matrix1"/>
    <dgm:cxn modelId="{82634DB0-171D-4BC2-8BD0-F78F7666E1DE}" type="presParOf" srcId="{E80D4D1A-A9A0-492F-B016-1594C8C7571A}" destId="{B3DB2FA2-D84F-40D9-9039-B8FA6DB2E375}" srcOrd="7" destOrd="0" presId="urn:microsoft.com/office/officeart/2005/8/layout/matrix1"/>
    <dgm:cxn modelId="{62566424-229E-482C-8F17-1F5018E9846A}" type="presParOf" srcId="{B1D8F671-A6C9-4762-AEAB-26C514F8B4AF}" destId="{6D0D316C-46FC-402D-8559-039859CEA66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D0DC4C-5691-454A-9F13-0CEEF645169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7FEB55B2-BACF-4D69-9E27-0DC417718532}">
      <dgm:prSet phldrT="[Text]" custT="1"/>
      <dgm:spPr>
        <a:solidFill>
          <a:srgbClr val="08681A"/>
        </a:solidFill>
      </dgm:spPr>
      <dgm:t>
        <a:bodyPr/>
        <a:lstStyle/>
        <a:p>
          <a:pPr algn="ctr" rtl="1"/>
          <a:r>
            <a:rPr lang="fa-IR" sz="1800" dirty="0" smtClean="0"/>
            <a:t>امام احیاگر تشیع</a:t>
          </a:r>
          <a:endParaRPr lang="fa-IR" sz="1800" dirty="0"/>
        </a:p>
      </dgm:t>
    </dgm:pt>
    <dgm:pt modelId="{505EE6A9-1512-4D8C-BEDA-E152F893B864}" type="parTrans" cxnId="{6F6F741D-A9A1-4F66-931C-3711D877F644}">
      <dgm:prSet/>
      <dgm:spPr/>
      <dgm:t>
        <a:bodyPr/>
        <a:lstStyle/>
        <a:p>
          <a:pPr rtl="1"/>
          <a:endParaRPr lang="fa-IR"/>
        </a:p>
      </dgm:t>
    </dgm:pt>
    <dgm:pt modelId="{F9C31328-CF31-49BD-9141-201873645E38}" type="sibTrans" cxnId="{6F6F741D-A9A1-4F66-931C-3711D877F644}">
      <dgm:prSet/>
      <dgm:spPr/>
      <dgm:t>
        <a:bodyPr/>
        <a:lstStyle/>
        <a:p>
          <a:pPr rtl="1"/>
          <a:endParaRPr lang="fa-IR"/>
        </a:p>
      </dgm:t>
    </dgm:pt>
    <dgm:pt modelId="{37B21152-8A23-4C9D-ABA2-CD041D294CC0}">
      <dgm:prSet phldrT="[Text]" custT="1"/>
      <dgm:spPr>
        <a:solidFill>
          <a:srgbClr val="0ACC2A"/>
        </a:solidFill>
      </dgm:spPr>
      <dgm:t>
        <a:bodyPr/>
        <a:lstStyle/>
        <a:p>
          <a:pPr rtl="1"/>
          <a:r>
            <a:rPr lang="fa-IR" sz="1400" dirty="0" smtClean="0"/>
            <a:t>احیای مجدد تشیع بر اساس مکتبی مستقل</a:t>
          </a:r>
          <a:endParaRPr lang="fa-IR" sz="1400" dirty="0"/>
        </a:p>
      </dgm:t>
    </dgm:pt>
    <dgm:pt modelId="{462513DE-845B-4180-AB05-4C1F5A9A3969}" type="parTrans" cxnId="{6EB01ADE-3C68-4531-BBA4-3112941FC3E4}">
      <dgm:prSet/>
      <dgm:spPr/>
      <dgm:t>
        <a:bodyPr/>
        <a:lstStyle/>
        <a:p>
          <a:pPr rtl="1"/>
          <a:endParaRPr lang="fa-IR"/>
        </a:p>
      </dgm:t>
    </dgm:pt>
    <dgm:pt modelId="{F4538855-CA1E-46E0-8479-EFF7C6DF5685}" type="sibTrans" cxnId="{6EB01ADE-3C68-4531-BBA4-3112941FC3E4}">
      <dgm:prSet/>
      <dgm:spPr/>
      <dgm:t>
        <a:bodyPr/>
        <a:lstStyle/>
        <a:p>
          <a:pPr rtl="1"/>
          <a:endParaRPr lang="fa-IR"/>
        </a:p>
      </dgm:t>
    </dgm:pt>
    <dgm:pt modelId="{E509906E-21C7-42D5-B88C-A95B130005F0}">
      <dgm:prSet phldrT="[Text]"/>
      <dgm:spPr>
        <a:solidFill>
          <a:srgbClr val="0ACC2A"/>
        </a:solidFill>
      </dgm:spPr>
      <dgm:t>
        <a:bodyPr/>
        <a:lstStyle/>
        <a:p>
          <a:pPr rtl="1"/>
          <a:r>
            <a:rPr lang="fa-IR" dirty="0" smtClean="0"/>
            <a:t>طراحی و اغاز نمودن دوره جدید تشیع : استقلال مکتبی ، مرز بندی همراه تقیه سیاسی و ... </a:t>
          </a:r>
          <a:endParaRPr lang="fa-IR" dirty="0"/>
        </a:p>
      </dgm:t>
    </dgm:pt>
    <dgm:pt modelId="{D17E6B29-A76C-4225-8A65-2F88EC55A5D9}" type="parTrans" cxnId="{BBA11DA7-9B4B-4717-9866-45EB3BFDBB6B}">
      <dgm:prSet/>
      <dgm:spPr/>
      <dgm:t>
        <a:bodyPr/>
        <a:lstStyle/>
        <a:p>
          <a:pPr rtl="1"/>
          <a:endParaRPr lang="fa-IR"/>
        </a:p>
      </dgm:t>
    </dgm:pt>
    <dgm:pt modelId="{06DA2E4F-63BB-4588-962D-71A6EF4661D6}" type="sibTrans" cxnId="{BBA11DA7-9B4B-4717-9866-45EB3BFDBB6B}">
      <dgm:prSet/>
      <dgm:spPr/>
      <dgm:t>
        <a:bodyPr/>
        <a:lstStyle/>
        <a:p>
          <a:pPr rtl="1"/>
          <a:endParaRPr lang="fa-IR"/>
        </a:p>
      </dgm:t>
    </dgm:pt>
    <dgm:pt modelId="{049B3427-4633-4CEB-A737-FB7C6AC83D83}">
      <dgm:prSet phldrT="[Text]"/>
      <dgm:spPr>
        <a:solidFill>
          <a:srgbClr val="0ACC2A"/>
        </a:solidFill>
      </dgm:spPr>
      <dgm:t>
        <a:bodyPr/>
        <a:lstStyle/>
        <a:p>
          <a:pPr rtl="1"/>
          <a:r>
            <a:rPr lang="fa-IR" dirty="0" smtClean="0"/>
            <a:t>فرهنگ سازی بر مبنای حماسه عاشورا</a:t>
          </a:r>
          <a:endParaRPr lang="fa-IR" dirty="0"/>
        </a:p>
      </dgm:t>
    </dgm:pt>
    <dgm:pt modelId="{DFCD27F1-8433-4599-8400-51B8EE94D8DC}" type="parTrans" cxnId="{A8116100-68BE-40B5-87EA-2774D402EBA8}">
      <dgm:prSet/>
      <dgm:spPr/>
      <dgm:t>
        <a:bodyPr/>
        <a:lstStyle/>
        <a:p>
          <a:pPr rtl="1"/>
          <a:endParaRPr lang="fa-IR"/>
        </a:p>
      </dgm:t>
    </dgm:pt>
    <dgm:pt modelId="{C43848CB-B4B1-465E-90A5-F463E193CEA8}" type="sibTrans" cxnId="{A8116100-68BE-40B5-87EA-2774D402EBA8}">
      <dgm:prSet/>
      <dgm:spPr/>
      <dgm:t>
        <a:bodyPr/>
        <a:lstStyle/>
        <a:p>
          <a:pPr rtl="1"/>
          <a:endParaRPr lang="fa-IR"/>
        </a:p>
      </dgm:t>
    </dgm:pt>
    <dgm:pt modelId="{B22A4109-2F30-418A-9998-147EA14FCE8B}">
      <dgm:prSet phldrT="[Text]" custT="1"/>
      <dgm:spPr>
        <a:solidFill>
          <a:srgbClr val="0ACC2A"/>
        </a:solidFill>
      </dgm:spPr>
      <dgm:t>
        <a:bodyPr/>
        <a:lstStyle/>
        <a:p>
          <a:pPr rtl="1"/>
          <a:r>
            <a:rPr lang="fa-IR" sz="1400" dirty="0" smtClean="0"/>
            <a:t>طراحی و پی ریزی نظام اجتماعی و سبک زندگی تشیع </a:t>
          </a:r>
          <a:endParaRPr lang="fa-IR" sz="1400" dirty="0"/>
        </a:p>
      </dgm:t>
    </dgm:pt>
    <dgm:pt modelId="{86040A98-7BF5-4B59-B1AD-2C45C8443A5A}" type="parTrans" cxnId="{771A5AF3-CEF7-455F-A1B2-ED39C652A6D4}">
      <dgm:prSet/>
      <dgm:spPr/>
      <dgm:t>
        <a:bodyPr/>
        <a:lstStyle/>
        <a:p>
          <a:pPr rtl="1"/>
          <a:endParaRPr lang="fa-IR"/>
        </a:p>
      </dgm:t>
    </dgm:pt>
    <dgm:pt modelId="{8DA674DE-68F3-4D9E-85BC-609E6206260B}" type="sibTrans" cxnId="{771A5AF3-CEF7-455F-A1B2-ED39C652A6D4}">
      <dgm:prSet/>
      <dgm:spPr/>
      <dgm:t>
        <a:bodyPr/>
        <a:lstStyle/>
        <a:p>
          <a:pPr rtl="1"/>
          <a:endParaRPr lang="fa-IR"/>
        </a:p>
      </dgm:t>
    </dgm:pt>
    <dgm:pt modelId="{F5676329-F899-482B-84A2-EFF6D240B753}">
      <dgm:prSet phldrT="[Text]"/>
      <dgm:spPr>
        <a:solidFill>
          <a:srgbClr val="0ACC2A"/>
        </a:solidFill>
      </dgm:spPr>
      <dgm:t>
        <a:bodyPr/>
        <a:lstStyle/>
        <a:p>
          <a:pPr rtl="1"/>
          <a:r>
            <a:rPr lang="fa-IR" dirty="0" smtClean="0"/>
            <a:t> دعاهای عقلانی ، عرفانی</a:t>
          </a:r>
        </a:p>
        <a:p>
          <a:pPr rtl="1"/>
          <a:r>
            <a:rPr lang="fa-IR" dirty="0" smtClean="0"/>
            <a:t>. رساله حقوق</a:t>
          </a:r>
          <a:endParaRPr lang="fa-IR" dirty="0"/>
        </a:p>
      </dgm:t>
    </dgm:pt>
    <dgm:pt modelId="{F4968811-216F-42C7-BF7C-52CD0E19F09A}" type="parTrans" cxnId="{E1E4E6BC-5DDE-480A-96C6-511E27E1E5E5}">
      <dgm:prSet/>
      <dgm:spPr/>
      <dgm:t>
        <a:bodyPr/>
        <a:lstStyle/>
        <a:p>
          <a:pPr rtl="1"/>
          <a:endParaRPr lang="fa-IR"/>
        </a:p>
      </dgm:t>
    </dgm:pt>
    <dgm:pt modelId="{E4773CA1-2FDE-4D11-9443-B307544E4197}" type="sibTrans" cxnId="{E1E4E6BC-5DDE-480A-96C6-511E27E1E5E5}">
      <dgm:prSet/>
      <dgm:spPr/>
      <dgm:t>
        <a:bodyPr/>
        <a:lstStyle/>
        <a:p>
          <a:pPr rtl="1"/>
          <a:endParaRPr lang="fa-IR"/>
        </a:p>
      </dgm:t>
    </dgm:pt>
    <dgm:pt modelId="{DE31C4AC-1399-44D0-91A8-6CF274DA06E8}" type="pres">
      <dgm:prSet presAssocID="{88D0DC4C-5691-454A-9F13-0CEEF6451692}" presName="diagram" presStyleCnt="0">
        <dgm:presLayoutVars>
          <dgm:chPref val="1"/>
          <dgm:dir val="rev"/>
          <dgm:animOne val="branch"/>
          <dgm:animLvl val="lvl"/>
          <dgm:resizeHandles val="exact"/>
        </dgm:presLayoutVars>
      </dgm:prSet>
      <dgm:spPr/>
      <dgm:t>
        <a:bodyPr/>
        <a:lstStyle/>
        <a:p>
          <a:pPr rtl="1"/>
          <a:endParaRPr lang="fa-IR"/>
        </a:p>
      </dgm:t>
    </dgm:pt>
    <dgm:pt modelId="{C9E8D266-A296-462D-9D91-AC67867BFC8D}" type="pres">
      <dgm:prSet presAssocID="{7FEB55B2-BACF-4D69-9E27-0DC417718532}" presName="root1" presStyleCnt="0"/>
      <dgm:spPr/>
    </dgm:pt>
    <dgm:pt modelId="{DA4B1E9D-2C34-42C4-BFB3-74576CA0461F}" type="pres">
      <dgm:prSet presAssocID="{7FEB55B2-BACF-4D69-9E27-0DC417718532}" presName="LevelOneTextNode" presStyleLbl="node0" presStyleIdx="0" presStyleCnt="1" custScaleX="117929">
        <dgm:presLayoutVars>
          <dgm:chPref val="3"/>
        </dgm:presLayoutVars>
      </dgm:prSet>
      <dgm:spPr/>
      <dgm:t>
        <a:bodyPr/>
        <a:lstStyle/>
        <a:p>
          <a:pPr rtl="1"/>
          <a:endParaRPr lang="fa-IR"/>
        </a:p>
      </dgm:t>
    </dgm:pt>
    <dgm:pt modelId="{496661AB-C6E9-48D6-B51D-A0A8813C2F63}" type="pres">
      <dgm:prSet presAssocID="{7FEB55B2-BACF-4D69-9E27-0DC417718532}" presName="level2hierChild" presStyleCnt="0"/>
      <dgm:spPr/>
    </dgm:pt>
    <dgm:pt modelId="{76EC1683-FF22-40C7-85F1-C2DE8C43BA4C}" type="pres">
      <dgm:prSet presAssocID="{462513DE-845B-4180-AB05-4C1F5A9A3969}" presName="conn2-1" presStyleLbl="parChTrans1D2" presStyleIdx="0" presStyleCnt="2"/>
      <dgm:spPr/>
      <dgm:t>
        <a:bodyPr/>
        <a:lstStyle/>
        <a:p>
          <a:pPr rtl="1"/>
          <a:endParaRPr lang="fa-IR"/>
        </a:p>
      </dgm:t>
    </dgm:pt>
    <dgm:pt modelId="{59D4633F-6453-46E0-B800-E07A57C4D567}" type="pres">
      <dgm:prSet presAssocID="{462513DE-845B-4180-AB05-4C1F5A9A3969}" presName="connTx" presStyleLbl="parChTrans1D2" presStyleIdx="0" presStyleCnt="2"/>
      <dgm:spPr/>
      <dgm:t>
        <a:bodyPr/>
        <a:lstStyle/>
        <a:p>
          <a:pPr rtl="1"/>
          <a:endParaRPr lang="fa-IR"/>
        </a:p>
      </dgm:t>
    </dgm:pt>
    <dgm:pt modelId="{942D69B2-AE09-412C-9304-134BD955129F}" type="pres">
      <dgm:prSet presAssocID="{37B21152-8A23-4C9D-ABA2-CD041D294CC0}" presName="root2" presStyleCnt="0"/>
      <dgm:spPr/>
    </dgm:pt>
    <dgm:pt modelId="{E804524A-5390-4EA0-A461-C3EA0D248F8D}" type="pres">
      <dgm:prSet presAssocID="{37B21152-8A23-4C9D-ABA2-CD041D294CC0}" presName="LevelTwoTextNode" presStyleLbl="node2" presStyleIdx="0" presStyleCnt="2" custScaleX="147280">
        <dgm:presLayoutVars>
          <dgm:chPref val="3"/>
        </dgm:presLayoutVars>
      </dgm:prSet>
      <dgm:spPr/>
      <dgm:t>
        <a:bodyPr/>
        <a:lstStyle/>
        <a:p>
          <a:pPr rtl="1"/>
          <a:endParaRPr lang="fa-IR"/>
        </a:p>
      </dgm:t>
    </dgm:pt>
    <dgm:pt modelId="{F1B0775A-3E7F-4D57-8EA2-80976EAF443B}" type="pres">
      <dgm:prSet presAssocID="{37B21152-8A23-4C9D-ABA2-CD041D294CC0}" presName="level3hierChild" presStyleCnt="0"/>
      <dgm:spPr/>
    </dgm:pt>
    <dgm:pt modelId="{05477B3D-BD9A-4049-9CEE-45DD91BACB0B}" type="pres">
      <dgm:prSet presAssocID="{D17E6B29-A76C-4225-8A65-2F88EC55A5D9}" presName="conn2-1" presStyleLbl="parChTrans1D3" presStyleIdx="0" presStyleCnt="3"/>
      <dgm:spPr/>
      <dgm:t>
        <a:bodyPr/>
        <a:lstStyle/>
        <a:p>
          <a:pPr rtl="1"/>
          <a:endParaRPr lang="fa-IR"/>
        </a:p>
      </dgm:t>
    </dgm:pt>
    <dgm:pt modelId="{F47B28A1-8A72-4C6F-B9A4-4E4D187CAA7C}" type="pres">
      <dgm:prSet presAssocID="{D17E6B29-A76C-4225-8A65-2F88EC55A5D9}" presName="connTx" presStyleLbl="parChTrans1D3" presStyleIdx="0" presStyleCnt="3"/>
      <dgm:spPr/>
      <dgm:t>
        <a:bodyPr/>
        <a:lstStyle/>
        <a:p>
          <a:pPr rtl="1"/>
          <a:endParaRPr lang="fa-IR"/>
        </a:p>
      </dgm:t>
    </dgm:pt>
    <dgm:pt modelId="{8F1549C2-2BDB-4995-82B7-ABB90B1082FD}" type="pres">
      <dgm:prSet presAssocID="{E509906E-21C7-42D5-B88C-A95B130005F0}" presName="root2" presStyleCnt="0"/>
      <dgm:spPr/>
    </dgm:pt>
    <dgm:pt modelId="{36CE4607-D457-45DA-9364-E9E4DEF236C0}" type="pres">
      <dgm:prSet presAssocID="{E509906E-21C7-42D5-B88C-A95B130005F0}" presName="LevelTwoTextNode" presStyleLbl="node3" presStyleIdx="0" presStyleCnt="3" custScaleX="159715">
        <dgm:presLayoutVars>
          <dgm:chPref val="3"/>
        </dgm:presLayoutVars>
      </dgm:prSet>
      <dgm:spPr/>
      <dgm:t>
        <a:bodyPr/>
        <a:lstStyle/>
        <a:p>
          <a:pPr rtl="1"/>
          <a:endParaRPr lang="fa-IR"/>
        </a:p>
      </dgm:t>
    </dgm:pt>
    <dgm:pt modelId="{905BD9C0-E390-480A-BC33-EE67F06498EB}" type="pres">
      <dgm:prSet presAssocID="{E509906E-21C7-42D5-B88C-A95B130005F0}" presName="level3hierChild" presStyleCnt="0"/>
      <dgm:spPr/>
    </dgm:pt>
    <dgm:pt modelId="{EB395E62-E19B-41DA-8A00-2DB5F5B546B3}" type="pres">
      <dgm:prSet presAssocID="{DFCD27F1-8433-4599-8400-51B8EE94D8DC}" presName="conn2-1" presStyleLbl="parChTrans1D3" presStyleIdx="1" presStyleCnt="3"/>
      <dgm:spPr/>
      <dgm:t>
        <a:bodyPr/>
        <a:lstStyle/>
        <a:p>
          <a:pPr rtl="1"/>
          <a:endParaRPr lang="fa-IR"/>
        </a:p>
      </dgm:t>
    </dgm:pt>
    <dgm:pt modelId="{E516B173-8448-48A6-8F02-4BF39AE3DE2B}" type="pres">
      <dgm:prSet presAssocID="{DFCD27F1-8433-4599-8400-51B8EE94D8DC}" presName="connTx" presStyleLbl="parChTrans1D3" presStyleIdx="1" presStyleCnt="3"/>
      <dgm:spPr/>
      <dgm:t>
        <a:bodyPr/>
        <a:lstStyle/>
        <a:p>
          <a:pPr rtl="1"/>
          <a:endParaRPr lang="fa-IR"/>
        </a:p>
      </dgm:t>
    </dgm:pt>
    <dgm:pt modelId="{7A03AEA0-7077-4F93-9CD1-248D4CB1BCC8}" type="pres">
      <dgm:prSet presAssocID="{049B3427-4633-4CEB-A737-FB7C6AC83D83}" presName="root2" presStyleCnt="0"/>
      <dgm:spPr/>
    </dgm:pt>
    <dgm:pt modelId="{F676A081-F8E7-4FEF-9A5C-84F3F807CFFA}" type="pres">
      <dgm:prSet presAssocID="{049B3427-4633-4CEB-A737-FB7C6AC83D83}" presName="LevelTwoTextNode" presStyleLbl="node3" presStyleIdx="1" presStyleCnt="3" custScaleX="153365">
        <dgm:presLayoutVars>
          <dgm:chPref val="3"/>
        </dgm:presLayoutVars>
      </dgm:prSet>
      <dgm:spPr/>
      <dgm:t>
        <a:bodyPr/>
        <a:lstStyle/>
        <a:p>
          <a:pPr rtl="1"/>
          <a:endParaRPr lang="fa-IR"/>
        </a:p>
      </dgm:t>
    </dgm:pt>
    <dgm:pt modelId="{42E5D487-62F2-4150-A9FC-6BDFFA967E52}" type="pres">
      <dgm:prSet presAssocID="{049B3427-4633-4CEB-A737-FB7C6AC83D83}" presName="level3hierChild" presStyleCnt="0"/>
      <dgm:spPr/>
    </dgm:pt>
    <dgm:pt modelId="{10DAF7EA-57E9-41FF-AEC3-F5430DDEC866}" type="pres">
      <dgm:prSet presAssocID="{86040A98-7BF5-4B59-B1AD-2C45C8443A5A}" presName="conn2-1" presStyleLbl="parChTrans1D2" presStyleIdx="1" presStyleCnt="2"/>
      <dgm:spPr/>
      <dgm:t>
        <a:bodyPr/>
        <a:lstStyle/>
        <a:p>
          <a:pPr rtl="1"/>
          <a:endParaRPr lang="fa-IR"/>
        </a:p>
      </dgm:t>
    </dgm:pt>
    <dgm:pt modelId="{AD47E83F-E2FD-4D98-9624-6FAA4FCA0CC1}" type="pres">
      <dgm:prSet presAssocID="{86040A98-7BF5-4B59-B1AD-2C45C8443A5A}" presName="connTx" presStyleLbl="parChTrans1D2" presStyleIdx="1" presStyleCnt="2"/>
      <dgm:spPr/>
      <dgm:t>
        <a:bodyPr/>
        <a:lstStyle/>
        <a:p>
          <a:pPr rtl="1"/>
          <a:endParaRPr lang="fa-IR"/>
        </a:p>
      </dgm:t>
    </dgm:pt>
    <dgm:pt modelId="{3E1B58BC-1E92-432A-9408-6DEA8AF1FCF4}" type="pres">
      <dgm:prSet presAssocID="{B22A4109-2F30-418A-9998-147EA14FCE8B}" presName="root2" presStyleCnt="0"/>
      <dgm:spPr/>
    </dgm:pt>
    <dgm:pt modelId="{9450FC2E-7C42-480F-883E-9E4A20E85572}" type="pres">
      <dgm:prSet presAssocID="{B22A4109-2F30-418A-9998-147EA14FCE8B}" presName="LevelTwoTextNode" presStyleLbl="node2" presStyleIdx="1" presStyleCnt="2" custScaleX="147280">
        <dgm:presLayoutVars>
          <dgm:chPref val="3"/>
        </dgm:presLayoutVars>
      </dgm:prSet>
      <dgm:spPr/>
      <dgm:t>
        <a:bodyPr/>
        <a:lstStyle/>
        <a:p>
          <a:pPr rtl="1"/>
          <a:endParaRPr lang="fa-IR"/>
        </a:p>
      </dgm:t>
    </dgm:pt>
    <dgm:pt modelId="{CFD1BBE6-B477-4C14-B3E3-F404AFEA6B8A}" type="pres">
      <dgm:prSet presAssocID="{B22A4109-2F30-418A-9998-147EA14FCE8B}" presName="level3hierChild" presStyleCnt="0"/>
      <dgm:spPr/>
    </dgm:pt>
    <dgm:pt modelId="{9E790595-CA2F-451A-9431-ACA41FED210A}" type="pres">
      <dgm:prSet presAssocID="{F4968811-216F-42C7-BF7C-52CD0E19F09A}" presName="conn2-1" presStyleLbl="parChTrans1D3" presStyleIdx="2" presStyleCnt="3"/>
      <dgm:spPr/>
      <dgm:t>
        <a:bodyPr/>
        <a:lstStyle/>
        <a:p>
          <a:pPr rtl="1"/>
          <a:endParaRPr lang="fa-IR"/>
        </a:p>
      </dgm:t>
    </dgm:pt>
    <dgm:pt modelId="{DBE073CA-1926-4BE0-BA48-9A484E72F73B}" type="pres">
      <dgm:prSet presAssocID="{F4968811-216F-42C7-BF7C-52CD0E19F09A}" presName="connTx" presStyleLbl="parChTrans1D3" presStyleIdx="2" presStyleCnt="3"/>
      <dgm:spPr/>
      <dgm:t>
        <a:bodyPr/>
        <a:lstStyle/>
        <a:p>
          <a:pPr rtl="1"/>
          <a:endParaRPr lang="fa-IR"/>
        </a:p>
      </dgm:t>
    </dgm:pt>
    <dgm:pt modelId="{8AD67330-6D10-4D4C-A9E2-44F21CCF1F33}" type="pres">
      <dgm:prSet presAssocID="{F5676329-F899-482B-84A2-EFF6D240B753}" presName="root2" presStyleCnt="0"/>
      <dgm:spPr/>
    </dgm:pt>
    <dgm:pt modelId="{69B8B613-19A6-4410-A0D2-2EC8D7630B90}" type="pres">
      <dgm:prSet presAssocID="{F5676329-F899-482B-84A2-EFF6D240B753}" presName="LevelTwoTextNode" presStyleLbl="node3" presStyleIdx="2" presStyleCnt="3" custScaleX="150277">
        <dgm:presLayoutVars>
          <dgm:chPref val="3"/>
        </dgm:presLayoutVars>
      </dgm:prSet>
      <dgm:spPr/>
      <dgm:t>
        <a:bodyPr/>
        <a:lstStyle/>
        <a:p>
          <a:pPr rtl="1"/>
          <a:endParaRPr lang="fa-IR"/>
        </a:p>
      </dgm:t>
    </dgm:pt>
    <dgm:pt modelId="{17BDDD60-A9C3-4B75-9661-1A780855C0AE}" type="pres">
      <dgm:prSet presAssocID="{F5676329-F899-482B-84A2-EFF6D240B753}" presName="level3hierChild" presStyleCnt="0"/>
      <dgm:spPr/>
    </dgm:pt>
  </dgm:ptLst>
  <dgm:cxnLst>
    <dgm:cxn modelId="{6F6F741D-A9A1-4F66-931C-3711D877F644}" srcId="{88D0DC4C-5691-454A-9F13-0CEEF6451692}" destId="{7FEB55B2-BACF-4D69-9E27-0DC417718532}" srcOrd="0" destOrd="0" parTransId="{505EE6A9-1512-4D8C-BEDA-E152F893B864}" sibTransId="{F9C31328-CF31-49BD-9141-201873645E38}"/>
    <dgm:cxn modelId="{8CE60E23-87A6-4371-8E14-845408BF12CA}" type="presOf" srcId="{B22A4109-2F30-418A-9998-147EA14FCE8B}" destId="{9450FC2E-7C42-480F-883E-9E4A20E85572}" srcOrd="0" destOrd="0" presId="urn:microsoft.com/office/officeart/2005/8/layout/hierarchy2"/>
    <dgm:cxn modelId="{C0207739-28E2-49F8-A126-BC1BC77FA00F}" type="presOf" srcId="{E509906E-21C7-42D5-B88C-A95B130005F0}" destId="{36CE4607-D457-45DA-9364-E9E4DEF236C0}" srcOrd="0" destOrd="0" presId="urn:microsoft.com/office/officeart/2005/8/layout/hierarchy2"/>
    <dgm:cxn modelId="{016183CB-BFA5-4D75-BB52-2241204934A9}" type="presOf" srcId="{F4968811-216F-42C7-BF7C-52CD0E19F09A}" destId="{DBE073CA-1926-4BE0-BA48-9A484E72F73B}" srcOrd="1" destOrd="0" presId="urn:microsoft.com/office/officeart/2005/8/layout/hierarchy2"/>
    <dgm:cxn modelId="{28FCE5DE-0597-4FE6-9650-3ED9EB7953D1}" type="presOf" srcId="{86040A98-7BF5-4B59-B1AD-2C45C8443A5A}" destId="{AD47E83F-E2FD-4D98-9624-6FAA4FCA0CC1}" srcOrd="1" destOrd="0" presId="urn:microsoft.com/office/officeart/2005/8/layout/hierarchy2"/>
    <dgm:cxn modelId="{0580B73C-8667-46EB-9BB0-5ED399AD2EEC}" type="presOf" srcId="{462513DE-845B-4180-AB05-4C1F5A9A3969}" destId="{59D4633F-6453-46E0-B800-E07A57C4D567}" srcOrd="1" destOrd="0" presId="urn:microsoft.com/office/officeart/2005/8/layout/hierarchy2"/>
    <dgm:cxn modelId="{6EB01ADE-3C68-4531-BBA4-3112941FC3E4}" srcId="{7FEB55B2-BACF-4D69-9E27-0DC417718532}" destId="{37B21152-8A23-4C9D-ABA2-CD041D294CC0}" srcOrd="0" destOrd="0" parTransId="{462513DE-845B-4180-AB05-4C1F5A9A3969}" sibTransId="{F4538855-CA1E-46E0-8479-EFF7C6DF5685}"/>
    <dgm:cxn modelId="{60CA7CDF-B61C-4AD7-BBCC-7B085E9EE718}" type="presOf" srcId="{DFCD27F1-8433-4599-8400-51B8EE94D8DC}" destId="{EB395E62-E19B-41DA-8A00-2DB5F5B546B3}" srcOrd="0" destOrd="0" presId="urn:microsoft.com/office/officeart/2005/8/layout/hierarchy2"/>
    <dgm:cxn modelId="{5BF8433C-0806-4A31-9F76-1E2BD22C52FA}" type="presOf" srcId="{D17E6B29-A76C-4225-8A65-2F88EC55A5D9}" destId="{F47B28A1-8A72-4C6F-B9A4-4E4D187CAA7C}" srcOrd="1" destOrd="0" presId="urn:microsoft.com/office/officeart/2005/8/layout/hierarchy2"/>
    <dgm:cxn modelId="{771A5AF3-CEF7-455F-A1B2-ED39C652A6D4}" srcId="{7FEB55B2-BACF-4D69-9E27-0DC417718532}" destId="{B22A4109-2F30-418A-9998-147EA14FCE8B}" srcOrd="1" destOrd="0" parTransId="{86040A98-7BF5-4B59-B1AD-2C45C8443A5A}" sibTransId="{8DA674DE-68F3-4D9E-85BC-609E6206260B}"/>
    <dgm:cxn modelId="{0427A873-8450-4745-BC2A-8BE8D9D92D5F}" type="presOf" srcId="{86040A98-7BF5-4B59-B1AD-2C45C8443A5A}" destId="{10DAF7EA-57E9-41FF-AEC3-F5430DDEC866}" srcOrd="0" destOrd="0" presId="urn:microsoft.com/office/officeart/2005/8/layout/hierarchy2"/>
    <dgm:cxn modelId="{930D8F94-64F2-482A-AE8A-2DB7C6099D0C}" type="presOf" srcId="{DFCD27F1-8433-4599-8400-51B8EE94D8DC}" destId="{E516B173-8448-48A6-8F02-4BF39AE3DE2B}" srcOrd="1" destOrd="0" presId="urn:microsoft.com/office/officeart/2005/8/layout/hierarchy2"/>
    <dgm:cxn modelId="{686FE89B-6649-4DC4-878D-FB3107889D04}" type="presOf" srcId="{049B3427-4633-4CEB-A737-FB7C6AC83D83}" destId="{F676A081-F8E7-4FEF-9A5C-84F3F807CFFA}" srcOrd="0" destOrd="0" presId="urn:microsoft.com/office/officeart/2005/8/layout/hierarchy2"/>
    <dgm:cxn modelId="{C656BE40-35B5-4DBD-AAFE-37ECDDB6EE5E}" type="presOf" srcId="{37B21152-8A23-4C9D-ABA2-CD041D294CC0}" destId="{E804524A-5390-4EA0-A461-C3EA0D248F8D}" srcOrd="0" destOrd="0" presId="urn:microsoft.com/office/officeart/2005/8/layout/hierarchy2"/>
    <dgm:cxn modelId="{E1E4E6BC-5DDE-480A-96C6-511E27E1E5E5}" srcId="{B22A4109-2F30-418A-9998-147EA14FCE8B}" destId="{F5676329-F899-482B-84A2-EFF6D240B753}" srcOrd="0" destOrd="0" parTransId="{F4968811-216F-42C7-BF7C-52CD0E19F09A}" sibTransId="{E4773CA1-2FDE-4D11-9443-B307544E4197}"/>
    <dgm:cxn modelId="{BBA11DA7-9B4B-4717-9866-45EB3BFDBB6B}" srcId="{37B21152-8A23-4C9D-ABA2-CD041D294CC0}" destId="{E509906E-21C7-42D5-B88C-A95B130005F0}" srcOrd="0" destOrd="0" parTransId="{D17E6B29-A76C-4225-8A65-2F88EC55A5D9}" sibTransId="{06DA2E4F-63BB-4588-962D-71A6EF4661D6}"/>
    <dgm:cxn modelId="{A163E785-A4AC-4A66-9C04-775E8FAAACA1}" type="presOf" srcId="{462513DE-845B-4180-AB05-4C1F5A9A3969}" destId="{76EC1683-FF22-40C7-85F1-C2DE8C43BA4C}" srcOrd="0" destOrd="0" presId="urn:microsoft.com/office/officeart/2005/8/layout/hierarchy2"/>
    <dgm:cxn modelId="{9A368730-293F-4319-9511-59B440DE2CF2}" type="presOf" srcId="{88D0DC4C-5691-454A-9F13-0CEEF6451692}" destId="{DE31C4AC-1399-44D0-91A8-6CF274DA06E8}" srcOrd="0" destOrd="0" presId="urn:microsoft.com/office/officeart/2005/8/layout/hierarchy2"/>
    <dgm:cxn modelId="{68D4BF91-13FE-4473-93A9-DAD43503E5EA}" type="presOf" srcId="{F5676329-F899-482B-84A2-EFF6D240B753}" destId="{69B8B613-19A6-4410-A0D2-2EC8D7630B90}" srcOrd="0" destOrd="0" presId="urn:microsoft.com/office/officeart/2005/8/layout/hierarchy2"/>
    <dgm:cxn modelId="{A8116100-68BE-40B5-87EA-2774D402EBA8}" srcId="{37B21152-8A23-4C9D-ABA2-CD041D294CC0}" destId="{049B3427-4633-4CEB-A737-FB7C6AC83D83}" srcOrd="1" destOrd="0" parTransId="{DFCD27F1-8433-4599-8400-51B8EE94D8DC}" sibTransId="{C43848CB-B4B1-465E-90A5-F463E193CEA8}"/>
    <dgm:cxn modelId="{D9EEF4C6-83EC-4866-8A3B-25DDB3D89243}" type="presOf" srcId="{D17E6B29-A76C-4225-8A65-2F88EC55A5D9}" destId="{05477B3D-BD9A-4049-9CEE-45DD91BACB0B}" srcOrd="0" destOrd="0" presId="urn:microsoft.com/office/officeart/2005/8/layout/hierarchy2"/>
    <dgm:cxn modelId="{E249E5FB-21CB-4FAB-996A-EBDB728CFFDF}" type="presOf" srcId="{7FEB55B2-BACF-4D69-9E27-0DC417718532}" destId="{DA4B1E9D-2C34-42C4-BFB3-74576CA0461F}" srcOrd="0" destOrd="0" presId="urn:microsoft.com/office/officeart/2005/8/layout/hierarchy2"/>
    <dgm:cxn modelId="{614FB419-3628-46B4-823E-CED3F63D4D0E}" type="presOf" srcId="{F4968811-216F-42C7-BF7C-52CD0E19F09A}" destId="{9E790595-CA2F-451A-9431-ACA41FED210A}" srcOrd="0" destOrd="0" presId="urn:microsoft.com/office/officeart/2005/8/layout/hierarchy2"/>
    <dgm:cxn modelId="{824DA97C-B527-482F-9184-277C167E2ECB}" type="presParOf" srcId="{DE31C4AC-1399-44D0-91A8-6CF274DA06E8}" destId="{C9E8D266-A296-462D-9D91-AC67867BFC8D}" srcOrd="0" destOrd="0" presId="urn:microsoft.com/office/officeart/2005/8/layout/hierarchy2"/>
    <dgm:cxn modelId="{1DDCA08A-3D8F-498B-B24C-36093DFFE0AA}" type="presParOf" srcId="{C9E8D266-A296-462D-9D91-AC67867BFC8D}" destId="{DA4B1E9D-2C34-42C4-BFB3-74576CA0461F}" srcOrd="0" destOrd="0" presId="urn:microsoft.com/office/officeart/2005/8/layout/hierarchy2"/>
    <dgm:cxn modelId="{4F804E50-5BD7-484E-B053-172D5A6471DA}" type="presParOf" srcId="{C9E8D266-A296-462D-9D91-AC67867BFC8D}" destId="{496661AB-C6E9-48D6-B51D-A0A8813C2F63}" srcOrd="1" destOrd="0" presId="urn:microsoft.com/office/officeart/2005/8/layout/hierarchy2"/>
    <dgm:cxn modelId="{5C373D75-04E8-4687-B6A2-75DB728DA672}" type="presParOf" srcId="{496661AB-C6E9-48D6-B51D-A0A8813C2F63}" destId="{76EC1683-FF22-40C7-85F1-C2DE8C43BA4C}" srcOrd="0" destOrd="0" presId="urn:microsoft.com/office/officeart/2005/8/layout/hierarchy2"/>
    <dgm:cxn modelId="{AF9EE252-33DB-469E-A861-84E3B8909C9F}" type="presParOf" srcId="{76EC1683-FF22-40C7-85F1-C2DE8C43BA4C}" destId="{59D4633F-6453-46E0-B800-E07A57C4D567}" srcOrd="0" destOrd="0" presId="urn:microsoft.com/office/officeart/2005/8/layout/hierarchy2"/>
    <dgm:cxn modelId="{89B7AB24-2AB9-43D6-90D0-FFF25D8AEB8D}" type="presParOf" srcId="{496661AB-C6E9-48D6-B51D-A0A8813C2F63}" destId="{942D69B2-AE09-412C-9304-134BD955129F}" srcOrd="1" destOrd="0" presId="urn:microsoft.com/office/officeart/2005/8/layout/hierarchy2"/>
    <dgm:cxn modelId="{623F65A3-ECC1-4B72-A785-95B417CCEFBC}" type="presParOf" srcId="{942D69B2-AE09-412C-9304-134BD955129F}" destId="{E804524A-5390-4EA0-A461-C3EA0D248F8D}" srcOrd="0" destOrd="0" presId="urn:microsoft.com/office/officeart/2005/8/layout/hierarchy2"/>
    <dgm:cxn modelId="{1E49C153-4319-41AD-A4C2-558D835C3EE0}" type="presParOf" srcId="{942D69B2-AE09-412C-9304-134BD955129F}" destId="{F1B0775A-3E7F-4D57-8EA2-80976EAF443B}" srcOrd="1" destOrd="0" presId="urn:microsoft.com/office/officeart/2005/8/layout/hierarchy2"/>
    <dgm:cxn modelId="{5D8548A2-37DB-4512-BB55-8C9F1649AD78}" type="presParOf" srcId="{F1B0775A-3E7F-4D57-8EA2-80976EAF443B}" destId="{05477B3D-BD9A-4049-9CEE-45DD91BACB0B}" srcOrd="0" destOrd="0" presId="urn:microsoft.com/office/officeart/2005/8/layout/hierarchy2"/>
    <dgm:cxn modelId="{99458629-E0D8-4517-8B15-BBC02685F703}" type="presParOf" srcId="{05477B3D-BD9A-4049-9CEE-45DD91BACB0B}" destId="{F47B28A1-8A72-4C6F-B9A4-4E4D187CAA7C}" srcOrd="0" destOrd="0" presId="urn:microsoft.com/office/officeart/2005/8/layout/hierarchy2"/>
    <dgm:cxn modelId="{B731D54B-1017-48A9-8280-3EB06CA90361}" type="presParOf" srcId="{F1B0775A-3E7F-4D57-8EA2-80976EAF443B}" destId="{8F1549C2-2BDB-4995-82B7-ABB90B1082FD}" srcOrd="1" destOrd="0" presId="urn:microsoft.com/office/officeart/2005/8/layout/hierarchy2"/>
    <dgm:cxn modelId="{A9948BC6-43C1-4C42-AAC9-F232AFE18542}" type="presParOf" srcId="{8F1549C2-2BDB-4995-82B7-ABB90B1082FD}" destId="{36CE4607-D457-45DA-9364-E9E4DEF236C0}" srcOrd="0" destOrd="0" presId="urn:microsoft.com/office/officeart/2005/8/layout/hierarchy2"/>
    <dgm:cxn modelId="{61CB7719-9F5B-44B2-86DF-954057C0691C}" type="presParOf" srcId="{8F1549C2-2BDB-4995-82B7-ABB90B1082FD}" destId="{905BD9C0-E390-480A-BC33-EE67F06498EB}" srcOrd="1" destOrd="0" presId="urn:microsoft.com/office/officeart/2005/8/layout/hierarchy2"/>
    <dgm:cxn modelId="{A8F2740E-FA0A-44CD-A8F2-D8FC421971EF}" type="presParOf" srcId="{F1B0775A-3E7F-4D57-8EA2-80976EAF443B}" destId="{EB395E62-E19B-41DA-8A00-2DB5F5B546B3}" srcOrd="2" destOrd="0" presId="urn:microsoft.com/office/officeart/2005/8/layout/hierarchy2"/>
    <dgm:cxn modelId="{F363C95C-F027-4894-A042-686F4686CD2E}" type="presParOf" srcId="{EB395E62-E19B-41DA-8A00-2DB5F5B546B3}" destId="{E516B173-8448-48A6-8F02-4BF39AE3DE2B}" srcOrd="0" destOrd="0" presId="urn:microsoft.com/office/officeart/2005/8/layout/hierarchy2"/>
    <dgm:cxn modelId="{62F056CC-206F-43D5-8AAA-9FD0B8B0E1ED}" type="presParOf" srcId="{F1B0775A-3E7F-4D57-8EA2-80976EAF443B}" destId="{7A03AEA0-7077-4F93-9CD1-248D4CB1BCC8}" srcOrd="3" destOrd="0" presId="urn:microsoft.com/office/officeart/2005/8/layout/hierarchy2"/>
    <dgm:cxn modelId="{FF305F12-B3FD-4A7E-9A89-A6A4CDC78DDD}" type="presParOf" srcId="{7A03AEA0-7077-4F93-9CD1-248D4CB1BCC8}" destId="{F676A081-F8E7-4FEF-9A5C-84F3F807CFFA}" srcOrd="0" destOrd="0" presId="urn:microsoft.com/office/officeart/2005/8/layout/hierarchy2"/>
    <dgm:cxn modelId="{BB7722E7-121B-4DEA-BF9B-B25E7740E080}" type="presParOf" srcId="{7A03AEA0-7077-4F93-9CD1-248D4CB1BCC8}" destId="{42E5D487-62F2-4150-A9FC-6BDFFA967E52}" srcOrd="1" destOrd="0" presId="urn:microsoft.com/office/officeart/2005/8/layout/hierarchy2"/>
    <dgm:cxn modelId="{49E97EF0-4189-4777-9F36-3BC90981DE7F}" type="presParOf" srcId="{496661AB-C6E9-48D6-B51D-A0A8813C2F63}" destId="{10DAF7EA-57E9-41FF-AEC3-F5430DDEC866}" srcOrd="2" destOrd="0" presId="urn:microsoft.com/office/officeart/2005/8/layout/hierarchy2"/>
    <dgm:cxn modelId="{F5D41BD0-34C7-41E1-BFA2-5D7A03E739D6}" type="presParOf" srcId="{10DAF7EA-57E9-41FF-AEC3-F5430DDEC866}" destId="{AD47E83F-E2FD-4D98-9624-6FAA4FCA0CC1}" srcOrd="0" destOrd="0" presId="urn:microsoft.com/office/officeart/2005/8/layout/hierarchy2"/>
    <dgm:cxn modelId="{3277E902-C8A3-437F-BEAA-B3B2298095F0}" type="presParOf" srcId="{496661AB-C6E9-48D6-B51D-A0A8813C2F63}" destId="{3E1B58BC-1E92-432A-9408-6DEA8AF1FCF4}" srcOrd="3" destOrd="0" presId="urn:microsoft.com/office/officeart/2005/8/layout/hierarchy2"/>
    <dgm:cxn modelId="{E75359DD-50F7-460C-AC1B-87D75FC7DF06}" type="presParOf" srcId="{3E1B58BC-1E92-432A-9408-6DEA8AF1FCF4}" destId="{9450FC2E-7C42-480F-883E-9E4A20E85572}" srcOrd="0" destOrd="0" presId="urn:microsoft.com/office/officeart/2005/8/layout/hierarchy2"/>
    <dgm:cxn modelId="{96F5CEDD-53B6-4E5C-B2C6-1A4532769A88}" type="presParOf" srcId="{3E1B58BC-1E92-432A-9408-6DEA8AF1FCF4}" destId="{CFD1BBE6-B477-4C14-B3E3-F404AFEA6B8A}" srcOrd="1" destOrd="0" presId="urn:microsoft.com/office/officeart/2005/8/layout/hierarchy2"/>
    <dgm:cxn modelId="{09BDC3DF-1DA0-4460-B7C1-1A90D8222F4D}" type="presParOf" srcId="{CFD1BBE6-B477-4C14-B3E3-F404AFEA6B8A}" destId="{9E790595-CA2F-451A-9431-ACA41FED210A}" srcOrd="0" destOrd="0" presId="urn:microsoft.com/office/officeart/2005/8/layout/hierarchy2"/>
    <dgm:cxn modelId="{D0BC7EFC-F198-49E5-A44C-C1FA406A11C3}" type="presParOf" srcId="{9E790595-CA2F-451A-9431-ACA41FED210A}" destId="{DBE073CA-1926-4BE0-BA48-9A484E72F73B}" srcOrd="0" destOrd="0" presId="urn:microsoft.com/office/officeart/2005/8/layout/hierarchy2"/>
    <dgm:cxn modelId="{639243EF-99FF-4A74-A79F-93A0654DCB18}" type="presParOf" srcId="{CFD1BBE6-B477-4C14-B3E3-F404AFEA6B8A}" destId="{8AD67330-6D10-4D4C-A9E2-44F21CCF1F33}" srcOrd="1" destOrd="0" presId="urn:microsoft.com/office/officeart/2005/8/layout/hierarchy2"/>
    <dgm:cxn modelId="{D6CF247C-78E5-4908-83F5-A4B96D536482}" type="presParOf" srcId="{8AD67330-6D10-4D4C-A9E2-44F21CCF1F33}" destId="{69B8B613-19A6-4410-A0D2-2EC8D7630B90}" srcOrd="0" destOrd="0" presId="urn:microsoft.com/office/officeart/2005/8/layout/hierarchy2"/>
    <dgm:cxn modelId="{56004CF1-FEBE-4AC1-99DB-CDA1D519205B}" type="presParOf" srcId="{8AD67330-6D10-4D4C-A9E2-44F21CCF1F33}" destId="{17BDDD60-A9C3-4B75-9661-1A780855C0A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C15C20-034F-4047-83DD-F901CB7E807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4E1936CF-34AB-40D3-8CBE-78429E7D7308}">
      <dgm:prSet phldrT="[Text]"/>
      <dgm:spPr>
        <a:solidFill>
          <a:srgbClr val="002060"/>
        </a:solidFill>
      </dgm:spPr>
      <dgm:t>
        <a:bodyPr/>
        <a:lstStyle/>
        <a:p>
          <a:pPr rtl="1"/>
          <a:r>
            <a:rPr lang="fa-IR" dirty="0" smtClean="0"/>
            <a:t>امام و احیاگر محبت به اهبیت در اهلسنت با :</a:t>
          </a:r>
          <a:endParaRPr lang="fa-IR" dirty="0"/>
        </a:p>
      </dgm:t>
    </dgm:pt>
    <dgm:pt modelId="{DD51EB70-298D-40E4-8782-F09FAEFE778C}" type="parTrans" cxnId="{B4AB1C4B-D87D-4974-92C2-B1CDC898FF30}">
      <dgm:prSet/>
      <dgm:spPr/>
      <dgm:t>
        <a:bodyPr/>
        <a:lstStyle/>
        <a:p>
          <a:pPr rtl="1"/>
          <a:endParaRPr lang="fa-IR"/>
        </a:p>
      </dgm:t>
    </dgm:pt>
    <dgm:pt modelId="{B97FC87E-59FB-43FD-B5D9-C2A363FB044D}" type="sibTrans" cxnId="{B4AB1C4B-D87D-4974-92C2-B1CDC898FF30}">
      <dgm:prSet/>
      <dgm:spPr/>
      <dgm:t>
        <a:bodyPr/>
        <a:lstStyle/>
        <a:p>
          <a:pPr rtl="1"/>
          <a:endParaRPr lang="fa-IR"/>
        </a:p>
      </dgm:t>
    </dgm:pt>
    <dgm:pt modelId="{4FAE4F61-B102-4FA1-9D3F-551052EB4427}">
      <dgm:prSet phldrT="[Text]" custT="1"/>
      <dgm:spPr>
        <a:solidFill>
          <a:srgbClr val="0070C0"/>
        </a:solidFill>
      </dgm:spPr>
      <dgm:t>
        <a:bodyPr/>
        <a:lstStyle/>
        <a:p>
          <a:pPr rtl="1"/>
          <a:r>
            <a:rPr lang="fa-IR" sz="1400" dirty="0" smtClean="0"/>
            <a:t>احیای سیره نبوی</a:t>
          </a:r>
          <a:endParaRPr lang="fa-IR" sz="1400" dirty="0"/>
        </a:p>
      </dgm:t>
    </dgm:pt>
    <dgm:pt modelId="{D2440AF7-A98F-4EA6-8349-6D133328F27C}" type="parTrans" cxnId="{BA767872-0DD5-4DC9-8976-6603DB6DEE19}">
      <dgm:prSet/>
      <dgm:spPr/>
      <dgm:t>
        <a:bodyPr/>
        <a:lstStyle/>
        <a:p>
          <a:pPr rtl="1"/>
          <a:endParaRPr lang="fa-IR"/>
        </a:p>
      </dgm:t>
    </dgm:pt>
    <dgm:pt modelId="{AE65DA3D-D89F-4D92-AFA6-7442AEFCBB9E}" type="sibTrans" cxnId="{BA767872-0DD5-4DC9-8976-6603DB6DEE19}">
      <dgm:prSet/>
      <dgm:spPr/>
      <dgm:t>
        <a:bodyPr/>
        <a:lstStyle/>
        <a:p>
          <a:pPr rtl="1"/>
          <a:endParaRPr lang="fa-IR"/>
        </a:p>
      </dgm:t>
    </dgm:pt>
    <dgm:pt modelId="{8FD36CEF-F3C8-4429-99AA-943B27A27495}">
      <dgm:prSet phldrT="[Text]" custT="1"/>
      <dgm:spPr>
        <a:solidFill>
          <a:srgbClr val="0070C0"/>
        </a:solidFill>
      </dgm:spPr>
      <dgm:t>
        <a:bodyPr/>
        <a:lstStyle/>
        <a:p>
          <a:pPr rtl="1"/>
          <a:r>
            <a:rPr lang="fa-IR" sz="1400" dirty="0" smtClean="0"/>
            <a:t>تلاوت های دلنشین</a:t>
          </a:r>
          <a:endParaRPr lang="fa-IR" sz="1400" dirty="0"/>
        </a:p>
      </dgm:t>
    </dgm:pt>
    <dgm:pt modelId="{4568E392-ECE2-4A51-A97D-A8E8333A12E5}" type="parTrans" cxnId="{CF5B8C06-0C47-4AAF-811C-32BAF1F8539E}">
      <dgm:prSet/>
      <dgm:spPr/>
      <dgm:t>
        <a:bodyPr/>
        <a:lstStyle/>
        <a:p>
          <a:pPr rtl="1"/>
          <a:endParaRPr lang="fa-IR"/>
        </a:p>
      </dgm:t>
    </dgm:pt>
    <dgm:pt modelId="{D295E86B-7C65-49E8-9E6D-09A021B3F805}" type="sibTrans" cxnId="{CF5B8C06-0C47-4AAF-811C-32BAF1F8539E}">
      <dgm:prSet/>
      <dgm:spPr/>
      <dgm:t>
        <a:bodyPr/>
        <a:lstStyle/>
        <a:p>
          <a:pPr rtl="1"/>
          <a:endParaRPr lang="fa-IR"/>
        </a:p>
      </dgm:t>
    </dgm:pt>
    <dgm:pt modelId="{42B3E831-4F0F-4B67-A754-5B535B2DD6DC}">
      <dgm:prSet phldrT="[Text]" custT="1"/>
      <dgm:spPr>
        <a:solidFill>
          <a:srgbClr val="0070C0"/>
        </a:solidFill>
      </dgm:spPr>
      <dgm:t>
        <a:bodyPr/>
        <a:lstStyle/>
        <a:p>
          <a:pPr rtl="1"/>
          <a:r>
            <a:rPr lang="fa-IR" sz="1400" dirty="0" smtClean="0"/>
            <a:t>ادعیه و عبادت ها در مسجد النبی و مسجد الحرام</a:t>
          </a:r>
          <a:endParaRPr lang="fa-IR" sz="1400" dirty="0"/>
        </a:p>
      </dgm:t>
    </dgm:pt>
    <dgm:pt modelId="{41184F70-62F7-4BAD-8793-ED6E7F49D909}" type="parTrans" cxnId="{C4D82459-1E98-41A8-BF08-F4DD65B020AF}">
      <dgm:prSet/>
      <dgm:spPr/>
      <dgm:t>
        <a:bodyPr/>
        <a:lstStyle/>
        <a:p>
          <a:pPr rtl="1"/>
          <a:endParaRPr lang="fa-IR"/>
        </a:p>
      </dgm:t>
    </dgm:pt>
    <dgm:pt modelId="{FDE643FC-E71E-4E90-BC0C-0B286B158A3F}" type="sibTrans" cxnId="{C4D82459-1E98-41A8-BF08-F4DD65B020AF}">
      <dgm:prSet/>
      <dgm:spPr/>
      <dgm:t>
        <a:bodyPr/>
        <a:lstStyle/>
        <a:p>
          <a:pPr rtl="1"/>
          <a:endParaRPr lang="fa-IR"/>
        </a:p>
      </dgm:t>
    </dgm:pt>
    <dgm:pt modelId="{813A0151-8E49-4F51-8CA0-02E61087F353}">
      <dgm:prSet custT="1"/>
      <dgm:spPr>
        <a:solidFill>
          <a:srgbClr val="0070C0"/>
        </a:solidFill>
      </dgm:spPr>
      <dgm:t>
        <a:bodyPr/>
        <a:lstStyle/>
        <a:p>
          <a:pPr rtl="1"/>
          <a:r>
            <a:rPr lang="fa-IR" sz="1400" dirty="0" smtClean="0"/>
            <a:t>احیا و ترویج فرهنگ صلوات </a:t>
          </a:r>
          <a:endParaRPr lang="fa-IR" sz="1400" dirty="0"/>
        </a:p>
      </dgm:t>
    </dgm:pt>
    <dgm:pt modelId="{F41AC8E0-0F44-4CAB-B6E5-834075A12C59}" type="parTrans" cxnId="{36CCE02C-E3BB-487F-8DC5-1CB8A1C273FC}">
      <dgm:prSet/>
      <dgm:spPr/>
      <dgm:t>
        <a:bodyPr/>
        <a:lstStyle/>
        <a:p>
          <a:pPr rtl="1"/>
          <a:endParaRPr lang="fa-IR"/>
        </a:p>
      </dgm:t>
    </dgm:pt>
    <dgm:pt modelId="{BC5B109E-266D-49B0-A465-7BCF07738731}" type="sibTrans" cxnId="{36CCE02C-E3BB-487F-8DC5-1CB8A1C273FC}">
      <dgm:prSet/>
      <dgm:spPr/>
      <dgm:t>
        <a:bodyPr/>
        <a:lstStyle/>
        <a:p>
          <a:pPr rtl="1"/>
          <a:endParaRPr lang="fa-IR"/>
        </a:p>
      </dgm:t>
    </dgm:pt>
    <dgm:pt modelId="{F009C8E2-80B1-4F60-9B63-DA72D4005D6F}">
      <dgm:prSet/>
      <dgm:spPr>
        <a:solidFill>
          <a:srgbClr val="0070C0"/>
        </a:solidFill>
      </dgm:spPr>
      <dgm:t>
        <a:bodyPr/>
        <a:lstStyle/>
        <a:p>
          <a:pPr rtl="1"/>
          <a:r>
            <a:rPr lang="fa-IR" dirty="0" smtClean="0"/>
            <a:t>حضور اشکار و پنهان در جامعه با اخلاق و سیره نبوی</a:t>
          </a:r>
          <a:endParaRPr lang="fa-IR" dirty="0"/>
        </a:p>
      </dgm:t>
    </dgm:pt>
    <dgm:pt modelId="{E8684E2E-CB4B-4F91-BE4A-7A9ABFC2386B}" type="parTrans" cxnId="{446D3D8D-5D7C-4CBD-A09D-BF3F278389C9}">
      <dgm:prSet/>
      <dgm:spPr/>
      <dgm:t>
        <a:bodyPr/>
        <a:lstStyle/>
        <a:p>
          <a:pPr rtl="1"/>
          <a:endParaRPr lang="fa-IR"/>
        </a:p>
      </dgm:t>
    </dgm:pt>
    <dgm:pt modelId="{C3BBBB02-B269-4CC0-A0BB-97A27A1D6BD5}" type="sibTrans" cxnId="{446D3D8D-5D7C-4CBD-A09D-BF3F278389C9}">
      <dgm:prSet/>
      <dgm:spPr/>
      <dgm:t>
        <a:bodyPr/>
        <a:lstStyle/>
        <a:p>
          <a:pPr rtl="1"/>
          <a:endParaRPr lang="fa-IR"/>
        </a:p>
      </dgm:t>
    </dgm:pt>
    <dgm:pt modelId="{C76C2312-5782-4EBD-B3AE-1ECA8A5BE445}" type="pres">
      <dgm:prSet presAssocID="{E1C15C20-034F-4047-83DD-F901CB7E807C}" presName="diagram" presStyleCnt="0">
        <dgm:presLayoutVars>
          <dgm:chPref val="1"/>
          <dgm:dir val="rev"/>
          <dgm:animOne val="branch"/>
          <dgm:animLvl val="lvl"/>
          <dgm:resizeHandles val="exact"/>
        </dgm:presLayoutVars>
      </dgm:prSet>
      <dgm:spPr/>
      <dgm:t>
        <a:bodyPr/>
        <a:lstStyle/>
        <a:p>
          <a:pPr rtl="1"/>
          <a:endParaRPr lang="fa-IR"/>
        </a:p>
      </dgm:t>
    </dgm:pt>
    <dgm:pt modelId="{FAC63608-49C7-450F-9680-D9616F61003E}" type="pres">
      <dgm:prSet presAssocID="{4E1936CF-34AB-40D3-8CBE-78429E7D7308}" presName="root1" presStyleCnt="0"/>
      <dgm:spPr/>
    </dgm:pt>
    <dgm:pt modelId="{8A3185BA-0BFC-498E-944B-40922F6AA322}" type="pres">
      <dgm:prSet presAssocID="{4E1936CF-34AB-40D3-8CBE-78429E7D7308}" presName="LevelOneTextNode" presStyleLbl="node0" presStyleIdx="0" presStyleCnt="1">
        <dgm:presLayoutVars>
          <dgm:chPref val="3"/>
        </dgm:presLayoutVars>
      </dgm:prSet>
      <dgm:spPr/>
      <dgm:t>
        <a:bodyPr/>
        <a:lstStyle/>
        <a:p>
          <a:pPr rtl="1"/>
          <a:endParaRPr lang="fa-IR"/>
        </a:p>
      </dgm:t>
    </dgm:pt>
    <dgm:pt modelId="{CF4E776F-33BD-4BEC-8398-84AE8B5155EF}" type="pres">
      <dgm:prSet presAssocID="{4E1936CF-34AB-40D3-8CBE-78429E7D7308}" presName="level2hierChild" presStyleCnt="0"/>
      <dgm:spPr/>
    </dgm:pt>
    <dgm:pt modelId="{999F4005-6C5C-4F87-B1B7-95BACC31703B}" type="pres">
      <dgm:prSet presAssocID="{D2440AF7-A98F-4EA6-8349-6D133328F27C}" presName="conn2-1" presStyleLbl="parChTrans1D2" presStyleIdx="0" presStyleCnt="2"/>
      <dgm:spPr/>
      <dgm:t>
        <a:bodyPr/>
        <a:lstStyle/>
        <a:p>
          <a:pPr rtl="1"/>
          <a:endParaRPr lang="fa-IR"/>
        </a:p>
      </dgm:t>
    </dgm:pt>
    <dgm:pt modelId="{2A5746D1-E3E3-4385-8348-F3FBBD3776A0}" type="pres">
      <dgm:prSet presAssocID="{D2440AF7-A98F-4EA6-8349-6D133328F27C}" presName="connTx" presStyleLbl="parChTrans1D2" presStyleIdx="0" presStyleCnt="2"/>
      <dgm:spPr/>
      <dgm:t>
        <a:bodyPr/>
        <a:lstStyle/>
        <a:p>
          <a:pPr rtl="1"/>
          <a:endParaRPr lang="fa-IR"/>
        </a:p>
      </dgm:t>
    </dgm:pt>
    <dgm:pt modelId="{C1974919-3500-4297-842B-FBD9C960DF7F}" type="pres">
      <dgm:prSet presAssocID="{4FAE4F61-B102-4FA1-9D3F-551052EB4427}" presName="root2" presStyleCnt="0"/>
      <dgm:spPr/>
    </dgm:pt>
    <dgm:pt modelId="{BF9F0892-51D7-442A-B2A6-2F5776729B37}" type="pres">
      <dgm:prSet presAssocID="{4FAE4F61-B102-4FA1-9D3F-551052EB4427}" presName="LevelTwoTextNode" presStyleLbl="node2" presStyleIdx="0" presStyleCnt="2" custScaleX="131255">
        <dgm:presLayoutVars>
          <dgm:chPref val="3"/>
        </dgm:presLayoutVars>
      </dgm:prSet>
      <dgm:spPr/>
      <dgm:t>
        <a:bodyPr/>
        <a:lstStyle/>
        <a:p>
          <a:pPr rtl="1"/>
          <a:endParaRPr lang="fa-IR"/>
        </a:p>
      </dgm:t>
    </dgm:pt>
    <dgm:pt modelId="{3C040575-E335-4DB6-8B67-9BC09AA0C976}" type="pres">
      <dgm:prSet presAssocID="{4FAE4F61-B102-4FA1-9D3F-551052EB4427}" presName="level3hierChild" presStyleCnt="0"/>
      <dgm:spPr/>
    </dgm:pt>
    <dgm:pt modelId="{24E4B915-697B-4A70-B8DD-8AC6D5D4D4FD}" type="pres">
      <dgm:prSet presAssocID="{4568E392-ECE2-4A51-A97D-A8E8333A12E5}" presName="conn2-1" presStyleLbl="parChTrans1D3" presStyleIdx="0" presStyleCnt="3"/>
      <dgm:spPr/>
      <dgm:t>
        <a:bodyPr/>
        <a:lstStyle/>
        <a:p>
          <a:pPr rtl="1"/>
          <a:endParaRPr lang="fa-IR"/>
        </a:p>
      </dgm:t>
    </dgm:pt>
    <dgm:pt modelId="{BF881819-B43F-4B82-AFD1-79378F176FD4}" type="pres">
      <dgm:prSet presAssocID="{4568E392-ECE2-4A51-A97D-A8E8333A12E5}" presName="connTx" presStyleLbl="parChTrans1D3" presStyleIdx="0" presStyleCnt="3"/>
      <dgm:spPr/>
      <dgm:t>
        <a:bodyPr/>
        <a:lstStyle/>
        <a:p>
          <a:pPr rtl="1"/>
          <a:endParaRPr lang="fa-IR"/>
        </a:p>
      </dgm:t>
    </dgm:pt>
    <dgm:pt modelId="{1D866429-C67E-40FE-9B09-47EB5C944997}" type="pres">
      <dgm:prSet presAssocID="{8FD36CEF-F3C8-4429-99AA-943B27A27495}" presName="root2" presStyleCnt="0"/>
      <dgm:spPr/>
    </dgm:pt>
    <dgm:pt modelId="{A2E82FDD-CF99-412F-A521-13F1AB79172E}" type="pres">
      <dgm:prSet presAssocID="{8FD36CEF-F3C8-4429-99AA-943B27A27495}" presName="LevelTwoTextNode" presStyleLbl="node3" presStyleIdx="0" presStyleCnt="3" custScaleX="143464">
        <dgm:presLayoutVars>
          <dgm:chPref val="3"/>
        </dgm:presLayoutVars>
      </dgm:prSet>
      <dgm:spPr/>
      <dgm:t>
        <a:bodyPr/>
        <a:lstStyle/>
        <a:p>
          <a:pPr rtl="1"/>
          <a:endParaRPr lang="fa-IR"/>
        </a:p>
      </dgm:t>
    </dgm:pt>
    <dgm:pt modelId="{2B9C220B-C703-4E0A-884C-49CF22382925}" type="pres">
      <dgm:prSet presAssocID="{8FD36CEF-F3C8-4429-99AA-943B27A27495}" presName="level3hierChild" presStyleCnt="0"/>
      <dgm:spPr/>
    </dgm:pt>
    <dgm:pt modelId="{BB620D18-8418-4866-97C8-1594CE4F4032}" type="pres">
      <dgm:prSet presAssocID="{41184F70-62F7-4BAD-8793-ED6E7F49D909}" presName="conn2-1" presStyleLbl="parChTrans1D3" presStyleIdx="1" presStyleCnt="3"/>
      <dgm:spPr/>
      <dgm:t>
        <a:bodyPr/>
        <a:lstStyle/>
        <a:p>
          <a:pPr rtl="1"/>
          <a:endParaRPr lang="fa-IR"/>
        </a:p>
      </dgm:t>
    </dgm:pt>
    <dgm:pt modelId="{F17A1483-8731-40BD-96D9-5A7597DA42B3}" type="pres">
      <dgm:prSet presAssocID="{41184F70-62F7-4BAD-8793-ED6E7F49D909}" presName="connTx" presStyleLbl="parChTrans1D3" presStyleIdx="1" presStyleCnt="3"/>
      <dgm:spPr/>
      <dgm:t>
        <a:bodyPr/>
        <a:lstStyle/>
        <a:p>
          <a:pPr rtl="1"/>
          <a:endParaRPr lang="fa-IR"/>
        </a:p>
      </dgm:t>
    </dgm:pt>
    <dgm:pt modelId="{9A7A7278-49A0-4CD4-8784-E2646F9DB8D8}" type="pres">
      <dgm:prSet presAssocID="{42B3E831-4F0F-4B67-A754-5B535B2DD6DC}" presName="root2" presStyleCnt="0"/>
      <dgm:spPr/>
    </dgm:pt>
    <dgm:pt modelId="{0738EE7E-8356-4D46-BF21-590E5D3F47CA}" type="pres">
      <dgm:prSet presAssocID="{42B3E831-4F0F-4B67-A754-5B535B2DD6DC}" presName="LevelTwoTextNode" presStyleLbl="node3" presStyleIdx="1" presStyleCnt="3" custScaleX="144328">
        <dgm:presLayoutVars>
          <dgm:chPref val="3"/>
        </dgm:presLayoutVars>
      </dgm:prSet>
      <dgm:spPr/>
      <dgm:t>
        <a:bodyPr/>
        <a:lstStyle/>
        <a:p>
          <a:pPr rtl="1"/>
          <a:endParaRPr lang="fa-IR"/>
        </a:p>
      </dgm:t>
    </dgm:pt>
    <dgm:pt modelId="{FCC2E0CC-229B-4548-90F9-4ABE581D06BF}" type="pres">
      <dgm:prSet presAssocID="{42B3E831-4F0F-4B67-A754-5B535B2DD6DC}" presName="level3hierChild" presStyleCnt="0"/>
      <dgm:spPr/>
    </dgm:pt>
    <dgm:pt modelId="{2B816EB5-9697-4697-AFA0-95E502095847}" type="pres">
      <dgm:prSet presAssocID="{E8684E2E-CB4B-4F91-BE4A-7A9ABFC2386B}" presName="conn2-1" presStyleLbl="parChTrans1D3" presStyleIdx="2" presStyleCnt="3"/>
      <dgm:spPr/>
      <dgm:t>
        <a:bodyPr/>
        <a:lstStyle/>
        <a:p>
          <a:pPr rtl="1"/>
          <a:endParaRPr lang="fa-IR"/>
        </a:p>
      </dgm:t>
    </dgm:pt>
    <dgm:pt modelId="{1F5ECA75-6680-4EE2-BFF2-C6170AD8ABF2}" type="pres">
      <dgm:prSet presAssocID="{E8684E2E-CB4B-4F91-BE4A-7A9ABFC2386B}" presName="connTx" presStyleLbl="parChTrans1D3" presStyleIdx="2" presStyleCnt="3"/>
      <dgm:spPr/>
      <dgm:t>
        <a:bodyPr/>
        <a:lstStyle/>
        <a:p>
          <a:pPr rtl="1"/>
          <a:endParaRPr lang="fa-IR"/>
        </a:p>
      </dgm:t>
    </dgm:pt>
    <dgm:pt modelId="{12E00B38-A5F5-41C8-B848-B66161810410}" type="pres">
      <dgm:prSet presAssocID="{F009C8E2-80B1-4F60-9B63-DA72D4005D6F}" presName="root2" presStyleCnt="0"/>
      <dgm:spPr/>
    </dgm:pt>
    <dgm:pt modelId="{CB3B6290-12A1-4551-807C-5663AA0C523B}" type="pres">
      <dgm:prSet presAssocID="{F009C8E2-80B1-4F60-9B63-DA72D4005D6F}" presName="LevelTwoTextNode" presStyleLbl="node3" presStyleIdx="2" presStyleCnt="3" custScaleX="142113">
        <dgm:presLayoutVars>
          <dgm:chPref val="3"/>
        </dgm:presLayoutVars>
      </dgm:prSet>
      <dgm:spPr/>
      <dgm:t>
        <a:bodyPr/>
        <a:lstStyle/>
        <a:p>
          <a:pPr rtl="1"/>
          <a:endParaRPr lang="fa-IR"/>
        </a:p>
      </dgm:t>
    </dgm:pt>
    <dgm:pt modelId="{ED77DD3E-853E-422D-BF00-DB37E130E34B}" type="pres">
      <dgm:prSet presAssocID="{F009C8E2-80B1-4F60-9B63-DA72D4005D6F}" presName="level3hierChild" presStyleCnt="0"/>
      <dgm:spPr/>
    </dgm:pt>
    <dgm:pt modelId="{27F79263-E16D-4AA3-ADC1-8718B1372D34}" type="pres">
      <dgm:prSet presAssocID="{F41AC8E0-0F44-4CAB-B6E5-834075A12C59}" presName="conn2-1" presStyleLbl="parChTrans1D2" presStyleIdx="1" presStyleCnt="2"/>
      <dgm:spPr/>
      <dgm:t>
        <a:bodyPr/>
        <a:lstStyle/>
        <a:p>
          <a:pPr rtl="1"/>
          <a:endParaRPr lang="fa-IR"/>
        </a:p>
      </dgm:t>
    </dgm:pt>
    <dgm:pt modelId="{342BF4F3-3B49-4178-8128-44DB623D510B}" type="pres">
      <dgm:prSet presAssocID="{F41AC8E0-0F44-4CAB-B6E5-834075A12C59}" presName="connTx" presStyleLbl="parChTrans1D2" presStyleIdx="1" presStyleCnt="2"/>
      <dgm:spPr/>
      <dgm:t>
        <a:bodyPr/>
        <a:lstStyle/>
        <a:p>
          <a:pPr rtl="1"/>
          <a:endParaRPr lang="fa-IR"/>
        </a:p>
      </dgm:t>
    </dgm:pt>
    <dgm:pt modelId="{7043450E-A57C-45F2-B019-2190130FF060}" type="pres">
      <dgm:prSet presAssocID="{813A0151-8E49-4F51-8CA0-02E61087F353}" presName="root2" presStyleCnt="0"/>
      <dgm:spPr/>
    </dgm:pt>
    <dgm:pt modelId="{03096CAC-A9F4-42B0-B9C0-CDB1E299DA17}" type="pres">
      <dgm:prSet presAssocID="{813A0151-8E49-4F51-8CA0-02E61087F353}" presName="LevelTwoTextNode" presStyleLbl="node2" presStyleIdx="1" presStyleCnt="2" custScaleX="127739">
        <dgm:presLayoutVars>
          <dgm:chPref val="3"/>
        </dgm:presLayoutVars>
      </dgm:prSet>
      <dgm:spPr/>
      <dgm:t>
        <a:bodyPr/>
        <a:lstStyle/>
        <a:p>
          <a:pPr rtl="1"/>
          <a:endParaRPr lang="fa-IR"/>
        </a:p>
      </dgm:t>
    </dgm:pt>
    <dgm:pt modelId="{DC6AFEAC-4688-4935-8294-43AF15CE8284}" type="pres">
      <dgm:prSet presAssocID="{813A0151-8E49-4F51-8CA0-02E61087F353}" presName="level3hierChild" presStyleCnt="0"/>
      <dgm:spPr/>
    </dgm:pt>
  </dgm:ptLst>
  <dgm:cxnLst>
    <dgm:cxn modelId="{36CCE02C-E3BB-487F-8DC5-1CB8A1C273FC}" srcId="{4E1936CF-34AB-40D3-8CBE-78429E7D7308}" destId="{813A0151-8E49-4F51-8CA0-02E61087F353}" srcOrd="1" destOrd="0" parTransId="{F41AC8E0-0F44-4CAB-B6E5-834075A12C59}" sibTransId="{BC5B109E-266D-49B0-A465-7BCF07738731}"/>
    <dgm:cxn modelId="{9B8A901D-2E3E-49F0-8052-4DA839C8746D}" type="presOf" srcId="{4FAE4F61-B102-4FA1-9D3F-551052EB4427}" destId="{BF9F0892-51D7-442A-B2A6-2F5776729B37}" srcOrd="0" destOrd="0" presId="urn:microsoft.com/office/officeart/2005/8/layout/hierarchy2"/>
    <dgm:cxn modelId="{446D3D8D-5D7C-4CBD-A09D-BF3F278389C9}" srcId="{4FAE4F61-B102-4FA1-9D3F-551052EB4427}" destId="{F009C8E2-80B1-4F60-9B63-DA72D4005D6F}" srcOrd="2" destOrd="0" parTransId="{E8684E2E-CB4B-4F91-BE4A-7A9ABFC2386B}" sibTransId="{C3BBBB02-B269-4CC0-A0BB-97A27A1D6BD5}"/>
    <dgm:cxn modelId="{79A3725E-0791-4EF8-821D-06EF5D4085A7}" type="presOf" srcId="{E8684E2E-CB4B-4F91-BE4A-7A9ABFC2386B}" destId="{1F5ECA75-6680-4EE2-BFF2-C6170AD8ABF2}" srcOrd="1" destOrd="0" presId="urn:microsoft.com/office/officeart/2005/8/layout/hierarchy2"/>
    <dgm:cxn modelId="{1E63E0C3-C9CD-4353-ACA5-BF104477166A}" type="presOf" srcId="{D2440AF7-A98F-4EA6-8349-6D133328F27C}" destId="{2A5746D1-E3E3-4385-8348-F3FBBD3776A0}" srcOrd="1" destOrd="0" presId="urn:microsoft.com/office/officeart/2005/8/layout/hierarchy2"/>
    <dgm:cxn modelId="{BA767872-0DD5-4DC9-8976-6603DB6DEE19}" srcId="{4E1936CF-34AB-40D3-8CBE-78429E7D7308}" destId="{4FAE4F61-B102-4FA1-9D3F-551052EB4427}" srcOrd="0" destOrd="0" parTransId="{D2440AF7-A98F-4EA6-8349-6D133328F27C}" sibTransId="{AE65DA3D-D89F-4D92-AFA6-7442AEFCBB9E}"/>
    <dgm:cxn modelId="{5E555F16-DAB9-4719-B7E0-066E06E20C72}" type="presOf" srcId="{F009C8E2-80B1-4F60-9B63-DA72D4005D6F}" destId="{CB3B6290-12A1-4551-807C-5663AA0C523B}" srcOrd="0" destOrd="0" presId="urn:microsoft.com/office/officeart/2005/8/layout/hierarchy2"/>
    <dgm:cxn modelId="{B4AB1C4B-D87D-4974-92C2-B1CDC898FF30}" srcId="{E1C15C20-034F-4047-83DD-F901CB7E807C}" destId="{4E1936CF-34AB-40D3-8CBE-78429E7D7308}" srcOrd="0" destOrd="0" parTransId="{DD51EB70-298D-40E4-8782-F09FAEFE778C}" sibTransId="{B97FC87E-59FB-43FD-B5D9-C2A363FB044D}"/>
    <dgm:cxn modelId="{C4D82459-1E98-41A8-BF08-F4DD65B020AF}" srcId="{4FAE4F61-B102-4FA1-9D3F-551052EB4427}" destId="{42B3E831-4F0F-4B67-A754-5B535B2DD6DC}" srcOrd="1" destOrd="0" parTransId="{41184F70-62F7-4BAD-8793-ED6E7F49D909}" sibTransId="{FDE643FC-E71E-4E90-BC0C-0B286B158A3F}"/>
    <dgm:cxn modelId="{118DF1B6-BE38-4609-89CE-24A868D7CBA1}" type="presOf" srcId="{4E1936CF-34AB-40D3-8CBE-78429E7D7308}" destId="{8A3185BA-0BFC-498E-944B-40922F6AA322}" srcOrd="0" destOrd="0" presId="urn:microsoft.com/office/officeart/2005/8/layout/hierarchy2"/>
    <dgm:cxn modelId="{FD52444B-728A-4C00-8CD8-14A2D14F7C80}" type="presOf" srcId="{F41AC8E0-0F44-4CAB-B6E5-834075A12C59}" destId="{342BF4F3-3B49-4178-8128-44DB623D510B}" srcOrd="1" destOrd="0" presId="urn:microsoft.com/office/officeart/2005/8/layout/hierarchy2"/>
    <dgm:cxn modelId="{FFA466AA-CA69-4A6C-8021-9A645D26B82E}" type="presOf" srcId="{D2440AF7-A98F-4EA6-8349-6D133328F27C}" destId="{999F4005-6C5C-4F87-B1B7-95BACC31703B}" srcOrd="0" destOrd="0" presId="urn:microsoft.com/office/officeart/2005/8/layout/hierarchy2"/>
    <dgm:cxn modelId="{AEB5AB05-5214-4276-8617-130ACBA429CA}" type="presOf" srcId="{4568E392-ECE2-4A51-A97D-A8E8333A12E5}" destId="{BF881819-B43F-4B82-AFD1-79378F176FD4}" srcOrd="1" destOrd="0" presId="urn:microsoft.com/office/officeart/2005/8/layout/hierarchy2"/>
    <dgm:cxn modelId="{3F2A852F-5B71-4DF5-8672-62A40207B78A}" type="presOf" srcId="{4568E392-ECE2-4A51-A97D-A8E8333A12E5}" destId="{24E4B915-697B-4A70-B8DD-8AC6D5D4D4FD}" srcOrd="0" destOrd="0" presId="urn:microsoft.com/office/officeart/2005/8/layout/hierarchy2"/>
    <dgm:cxn modelId="{D5EB103B-94A1-4752-9B17-B072F6508F2A}" type="presOf" srcId="{8FD36CEF-F3C8-4429-99AA-943B27A27495}" destId="{A2E82FDD-CF99-412F-A521-13F1AB79172E}" srcOrd="0" destOrd="0" presId="urn:microsoft.com/office/officeart/2005/8/layout/hierarchy2"/>
    <dgm:cxn modelId="{06BA4B66-C98B-45BE-8749-43727F0F6C36}" type="presOf" srcId="{42B3E831-4F0F-4B67-A754-5B535B2DD6DC}" destId="{0738EE7E-8356-4D46-BF21-590E5D3F47CA}" srcOrd="0" destOrd="0" presId="urn:microsoft.com/office/officeart/2005/8/layout/hierarchy2"/>
    <dgm:cxn modelId="{DF4CCF8F-060D-4561-8E04-D273681FEFE3}" type="presOf" srcId="{E1C15C20-034F-4047-83DD-F901CB7E807C}" destId="{C76C2312-5782-4EBD-B3AE-1ECA8A5BE445}" srcOrd="0" destOrd="0" presId="urn:microsoft.com/office/officeart/2005/8/layout/hierarchy2"/>
    <dgm:cxn modelId="{D617080B-11CC-480C-ACAD-CE417AB2D1DA}" type="presOf" srcId="{41184F70-62F7-4BAD-8793-ED6E7F49D909}" destId="{F17A1483-8731-40BD-96D9-5A7597DA42B3}" srcOrd="1" destOrd="0" presId="urn:microsoft.com/office/officeart/2005/8/layout/hierarchy2"/>
    <dgm:cxn modelId="{CF5B8C06-0C47-4AAF-811C-32BAF1F8539E}" srcId="{4FAE4F61-B102-4FA1-9D3F-551052EB4427}" destId="{8FD36CEF-F3C8-4429-99AA-943B27A27495}" srcOrd="0" destOrd="0" parTransId="{4568E392-ECE2-4A51-A97D-A8E8333A12E5}" sibTransId="{D295E86B-7C65-49E8-9E6D-09A021B3F805}"/>
    <dgm:cxn modelId="{6573F6B4-F5FE-4118-99FC-3635C708F8D5}" type="presOf" srcId="{E8684E2E-CB4B-4F91-BE4A-7A9ABFC2386B}" destId="{2B816EB5-9697-4697-AFA0-95E502095847}" srcOrd="0" destOrd="0" presId="urn:microsoft.com/office/officeart/2005/8/layout/hierarchy2"/>
    <dgm:cxn modelId="{B49DA0A5-D4C6-4213-921C-9E86536E2143}" type="presOf" srcId="{F41AC8E0-0F44-4CAB-B6E5-834075A12C59}" destId="{27F79263-E16D-4AA3-ADC1-8718B1372D34}" srcOrd="0" destOrd="0" presId="urn:microsoft.com/office/officeart/2005/8/layout/hierarchy2"/>
    <dgm:cxn modelId="{AD5C80E3-FC23-4D40-9441-75EAA36D5B8B}" type="presOf" srcId="{41184F70-62F7-4BAD-8793-ED6E7F49D909}" destId="{BB620D18-8418-4866-97C8-1594CE4F4032}" srcOrd="0" destOrd="0" presId="urn:microsoft.com/office/officeart/2005/8/layout/hierarchy2"/>
    <dgm:cxn modelId="{81223B63-B005-4D43-B795-118BEFBD691C}" type="presOf" srcId="{813A0151-8E49-4F51-8CA0-02E61087F353}" destId="{03096CAC-A9F4-42B0-B9C0-CDB1E299DA17}" srcOrd="0" destOrd="0" presId="urn:microsoft.com/office/officeart/2005/8/layout/hierarchy2"/>
    <dgm:cxn modelId="{E92AE829-33C5-4B1B-8F15-3CF4C57CFE93}" type="presParOf" srcId="{C76C2312-5782-4EBD-B3AE-1ECA8A5BE445}" destId="{FAC63608-49C7-450F-9680-D9616F61003E}" srcOrd="0" destOrd="0" presId="urn:microsoft.com/office/officeart/2005/8/layout/hierarchy2"/>
    <dgm:cxn modelId="{16930D80-06F0-40B5-9523-EF304B6C306C}" type="presParOf" srcId="{FAC63608-49C7-450F-9680-D9616F61003E}" destId="{8A3185BA-0BFC-498E-944B-40922F6AA322}" srcOrd="0" destOrd="0" presId="urn:microsoft.com/office/officeart/2005/8/layout/hierarchy2"/>
    <dgm:cxn modelId="{16FB065F-AA17-4747-95E4-BCB12BC239EE}" type="presParOf" srcId="{FAC63608-49C7-450F-9680-D9616F61003E}" destId="{CF4E776F-33BD-4BEC-8398-84AE8B5155EF}" srcOrd="1" destOrd="0" presId="urn:microsoft.com/office/officeart/2005/8/layout/hierarchy2"/>
    <dgm:cxn modelId="{0A85F85F-F5A2-42EC-942D-E4B2F09ACC4E}" type="presParOf" srcId="{CF4E776F-33BD-4BEC-8398-84AE8B5155EF}" destId="{999F4005-6C5C-4F87-B1B7-95BACC31703B}" srcOrd="0" destOrd="0" presId="urn:microsoft.com/office/officeart/2005/8/layout/hierarchy2"/>
    <dgm:cxn modelId="{F6B84B8F-05D1-454E-BECF-9D81DEBA8E84}" type="presParOf" srcId="{999F4005-6C5C-4F87-B1B7-95BACC31703B}" destId="{2A5746D1-E3E3-4385-8348-F3FBBD3776A0}" srcOrd="0" destOrd="0" presId="urn:microsoft.com/office/officeart/2005/8/layout/hierarchy2"/>
    <dgm:cxn modelId="{EA9F33D1-2EB5-4FE4-AA76-D6C2EB28DD07}" type="presParOf" srcId="{CF4E776F-33BD-4BEC-8398-84AE8B5155EF}" destId="{C1974919-3500-4297-842B-FBD9C960DF7F}" srcOrd="1" destOrd="0" presId="urn:microsoft.com/office/officeart/2005/8/layout/hierarchy2"/>
    <dgm:cxn modelId="{0BC94043-0694-4C13-B7D6-B6BD8677AA6F}" type="presParOf" srcId="{C1974919-3500-4297-842B-FBD9C960DF7F}" destId="{BF9F0892-51D7-442A-B2A6-2F5776729B37}" srcOrd="0" destOrd="0" presId="urn:microsoft.com/office/officeart/2005/8/layout/hierarchy2"/>
    <dgm:cxn modelId="{C6A25063-7698-48E5-8D23-F36FA79ACED8}" type="presParOf" srcId="{C1974919-3500-4297-842B-FBD9C960DF7F}" destId="{3C040575-E335-4DB6-8B67-9BC09AA0C976}" srcOrd="1" destOrd="0" presId="urn:microsoft.com/office/officeart/2005/8/layout/hierarchy2"/>
    <dgm:cxn modelId="{E038744A-815A-40D4-B258-B1E222D7954D}" type="presParOf" srcId="{3C040575-E335-4DB6-8B67-9BC09AA0C976}" destId="{24E4B915-697B-4A70-B8DD-8AC6D5D4D4FD}" srcOrd="0" destOrd="0" presId="urn:microsoft.com/office/officeart/2005/8/layout/hierarchy2"/>
    <dgm:cxn modelId="{4717BFC6-36C0-43EB-B98A-CB0C37168C00}" type="presParOf" srcId="{24E4B915-697B-4A70-B8DD-8AC6D5D4D4FD}" destId="{BF881819-B43F-4B82-AFD1-79378F176FD4}" srcOrd="0" destOrd="0" presId="urn:microsoft.com/office/officeart/2005/8/layout/hierarchy2"/>
    <dgm:cxn modelId="{E8A48DED-337C-4282-9182-EF498FE9A305}" type="presParOf" srcId="{3C040575-E335-4DB6-8B67-9BC09AA0C976}" destId="{1D866429-C67E-40FE-9B09-47EB5C944997}" srcOrd="1" destOrd="0" presId="urn:microsoft.com/office/officeart/2005/8/layout/hierarchy2"/>
    <dgm:cxn modelId="{75A18A70-4893-47A4-8ED3-CD928CE9CFCC}" type="presParOf" srcId="{1D866429-C67E-40FE-9B09-47EB5C944997}" destId="{A2E82FDD-CF99-412F-A521-13F1AB79172E}" srcOrd="0" destOrd="0" presId="urn:microsoft.com/office/officeart/2005/8/layout/hierarchy2"/>
    <dgm:cxn modelId="{87FE3803-37D8-4682-93C0-612D64594403}" type="presParOf" srcId="{1D866429-C67E-40FE-9B09-47EB5C944997}" destId="{2B9C220B-C703-4E0A-884C-49CF22382925}" srcOrd="1" destOrd="0" presId="urn:microsoft.com/office/officeart/2005/8/layout/hierarchy2"/>
    <dgm:cxn modelId="{EC32F9B2-4237-4C3F-BB68-105EB0102D4A}" type="presParOf" srcId="{3C040575-E335-4DB6-8B67-9BC09AA0C976}" destId="{BB620D18-8418-4866-97C8-1594CE4F4032}" srcOrd="2" destOrd="0" presId="urn:microsoft.com/office/officeart/2005/8/layout/hierarchy2"/>
    <dgm:cxn modelId="{494CF208-1736-402D-A32D-F4160AC4547F}" type="presParOf" srcId="{BB620D18-8418-4866-97C8-1594CE4F4032}" destId="{F17A1483-8731-40BD-96D9-5A7597DA42B3}" srcOrd="0" destOrd="0" presId="urn:microsoft.com/office/officeart/2005/8/layout/hierarchy2"/>
    <dgm:cxn modelId="{F02CE541-5BA9-4504-8F93-7DCC1457EBCC}" type="presParOf" srcId="{3C040575-E335-4DB6-8B67-9BC09AA0C976}" destId="{9A7A7278-49A0-4CD4-8784-E2646F9DB8D8}" srcOrd="3" destOrd="0" presId="urn:microsoft.com/office/officeart/2005/8/layout/hierarchy2"/>
    <dgm:cxn modelId="{1A537296-64AC-4580-986C-EEC4A9A05800}" type="presParOf" srcId="{9A7A7278-49A0-4CD4-8784-E2646F9DB8D8}" destId="{0738EE7E-8356-4D46-BF21-590E5D3F47CA}" srcOrd="0" destOrd="0" presId="urn:microsoft.com/office/officeart/2005/8/layout/hierarchy2"/>
    <dgm:cxn modelId="{C3192F70-E891-4632-BF7F-5A7D1710FD4D}" type="presParOf" srcId="{9A7A7278-49A0-4CD4-8784-E2646F9DB8D8}" destId="{FCC2E0CC-229B-4548-90F9-4ABE581D06BF}" srcOrd="1" destOrd="0" presId="urn:microsoft.com/office/officeart/2005/8/layout/hierarchy2"/>
    <dgm:cxn modelId="{A901CC5B-02C0-48B5-A3DB-6E769C78D1F3}" type="presParOf" srcId="{3C040575-E335-4DB6-8B67-9BC09AA0C976}" destId="{2B816EB5-9697-4697-AFA0-95E502095847}" srcOrd="4" destOrd="0" presId="urn:microsoft.com/office/officeart/2005/8/layout/hierarchy2"/>
    <dgm:cxn modelId="{D48F485E-5029-4F1E-8B4F-E95803C93E14}" type="presParOf" srcId="{2B816EB5-9697-4697-AFA0-95E502095847}" destId="{1F5ECA75-6680-4EE2-BFF2-C6170AD8ABF2}" srcOrd="0" destOrd="0" presId="urn:microsoft.com/office/officeart/2005/8/layout/hierarchy2"/>
    <dgm:cxn modelId="{7DE630D7-BF15-4C68-9A29-45DA83CD3658}" type="presParOf" srcId="{3C040575-E335-4DB6-8B67-9BC09AA0C976}" destId="{12E00B38-A5F5-41C8-B848-B66161810410}" srcOrd="5" destOrd="0" presId="urn:microsoft.com/office/officeart/2005/8/layout/hierarchy2"/>
    <dgm:cxn modelId="{6E87A824-1682-4E77-92E5-729607B77B59}" type="presParOf" srcId="{12E00B38-A5F5-41C8-B848-B66161810410}" destId="{CB3B6290-12A1-4551-807C-5663AA0C523B}" srcOrd="0" destOrd="0" presId="urn:microsoft.com/office/officeart/2005/8/layout/hierarchy2"/>
    <dgm:cxn modelId="{241CA8D1-5DF9-4E9A-8C7A-215CA5BA7450}" type="presParOf" srcId="{12E00B38-A5F5-41C8-B848-B66161810410}" destId="{ED77DD3E-853E-422D-BF00-DB37E130E34B}" srcOrd="1" destOrd="0" presId="urn:microsoft.com/office/officeart/2005/8/layout/hierarchy2"/>
    <dgm:cxn modelId="{577F0F74-9F4C-4D21-8B83-AEEB65D9E5EA}" type="presParOf" srcId="{CF4E776F-33BD-4BEC-8398-84AE8B5155EF}" destId="{27F79263-E16D-4AA3-ADC1-8718B1372D34}" srcOrd="2" destOrd="0" presId="urn:microsoft.com/office/officeart/2005/8/layout/hierarchy2"/>
    <dgm:cxn modelId="{6E6D69EB-F22C-4A23-B17B-0AEA503C09E5}" type="presParOf" srcId="{27F79263-E16D-4AA3-ADC1-8718B1372D34}" destId="{342BF4F3-3B49-4178-8128-44DB623D510B}" srcOrd="0" destOrd="0" presId="urn:microsoft.com/office/officeart/2005/8/layout/hierarchy2"/>
    <dgm:cxn modelId="{66F65557-468C-489F-9052-1C89C2FE97DD}" type="presParOf" srcId="{CF4E776F-33BD-4BEC-8398-84AE8B5155EF}" destId="{7043450E-A57C-45F2-B019-2190130FF060}" srcOrd="3" destOrd="0" presId="urn:microsoft.com/office/officeart/2005/8/layout/hierarchy2"/>
    <dgm:cxn modelId="{2E164D92-4649-4886-97C7-C4C94FF11745}" type="presParOf" srcId="{7043450E-A57C-45F2-B019-2190130FF060}" destId="{03096CAC-A9F4-42B0-B9C0-CDB1E299DA17}" srcOrd="0" destOrd="0" presId="urn:microsoft.com/office/officeart/2005/8/layout/hierarchy2"/>
    <dgm:cxn modelId="{4EC6A03B-1A4F-4B63-91CB-8776519AAFE0}" type="presParOf" srcId="{7043450E-A57C-45F2-B019-2190130FF060}" destId="{DC6AFEAC-4688-4935-8294-43AF15CE8284}"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13BDCF3-7D08-41ED-A95B-3EA364B58395}" type="doc">
      <dgm:prSet loTypeId="urn:microsoft.com/office/officeart/2005/8/layout/radial6" loCatId="cycle" qsTypeId="urn:microsoft.com/office/officeart/2005/8/quickstyle/3d9" qsCatId="3D" csTypeId="urn:microsoft.com/office/officeart/2005/8/colors/accent1_2" csCatId="accent1" phldr="1"/>
      <dgm:spPr/>
      <dgm:t>
        <a:bodyPr/>
        <a:lstStyle/>
        <a:p>
          <a:pPr rtl="1"/>
          <a:endParaRPr lang="fa-IR"/>
        </a:p>
      </dgm:t>
    </dgm:pt>
    <dgm:pt modelId="{2FDF0B82-E360-4446-8C19-21B509E64A8A}">
      <dgm:prSet phldrT="[Text]"/>
      <dgm:spPr/>
      <dgm:t>
        <a:bodyPr/>
        <a:lstStyle/>
        <a:p>
          <a:pPr rtl="1"/>
          <a:r>
            <a:rPr lang="fa-IR" dirty="0" smtClean="0"/>
            <a:t>علیّ بن الحسین</a:t>
          </a:r>
          <a:endParaRPr lang="fa-IR" dirty="0"/>
        </a:p>
      </dgm:t>
    </dgm:pt>
    <dgm:pt modelId="{FF8E7A8A-BE25-46A2-B0B0-E2CAA908DF60}" type="parTrans" cxnId="{18D8A3AB-01A6-4AE9-AE8A-F065F34B2461}">
      <dgm:prSet/>
      <dgm:spPr/>
      <dgm:t>
        <a:bodyPr/>
        <a:lstStyle/>
        <a:p>
          <a:pPr rtl="1"/>
          <a:endParaRPr lang="fa-IR"/>
        </a:p>
      </dgm:t>
    </dgm:pt>
    <dgm:pt modelId="{0409DA62-2832-445E-8C1F-68B7DA7087F5}" type="sibTrans" cxnId="{18D8A3AB-01A6-4AE9-AE8A-F065F34B2461}">
      <dgm:prSet/>
      <dgm:spPr/>
      <dgm:t>
        <a:bodyPr/>
        <a:lstStyle/>
        <a:p>
          <a:pPr rtl="1"/>
          <a:endParaRPr lang="fa-IR"/>
        </a:p>
      </dgm:t>
    </dgm:pt>
    <dgm:pt modelId="{9BA8F430-AFD9-483D-A3BC-75491A6F2A64}">
      <dgm:prSet phldrT="[Text]" custT="1"/>
      <dgm:spPr/>
      <dgm:t>
        <a:bodyPr/>
        <a:lstStyle/>
        <a:p>
          <a:pPr rtl="1"/>
          <a:r>
            <a:rPr lang="fa-IR" sz="2000" dirty="0" smtClean="0"/>
            <a:t>علیّ الخیر</a:t>
          </a:r>
          <a:endParaRPr lang="fa-IR" sz="2000" dirty="0"/>
        </a:p>
      </dgm:t>
    </dgm:pt>
    <dgm:pt modelId="{CDE28C2A-8114-4043-9710-C0F542EA8425}" type="parTrans" cxnId="{EA89B53F-2047-4505-A630-115548EF1C8E}">
      <dgm:prSet/>
      <dgm:spPr/>
      <dgm:t>
        <a:bodyPr/>
        <a:lstStyle/>
        <a:p>
          <a:pPr rtl="1"/>
          <a:endParaRPr lang="fa-IR"/>
        </a:p>
      </dgm:t>
    </dgm:pt>
    <dgm:pt modelId="{F83BC560-0659-4ACF-9219-9F2304216D73}" type="sibTrans" cxnId="{EA89B53F-2047-4505-A630-115548EF1C8E}">
      <dgm:prSet/>
      <dgm:spPr/>
      <dgm:t>
        <a:bodyPr/>
        <a:lstStyle/>
        <a:p>
          <a:pPr rtl="1"/>
          <a:endParaRPr lang="fa-IR"/>
        </a:p>
      </dgm:t>
    </dgm:pt>
    <dgm:pt modelId="{B434CA6C-B8C3-4A0F-AE36-AE7AAFD4710C}">
      <dgm:prSet phldrT="[Text]" custT="1"/>
      <dgm:spPr/>
      <dgm:t>
        <a:bodyPr/>
        <a:lstStyle/>
        <a:p>
          <a:pPr rtl="1"/>
          <a:r>
            <a:rPr lang="fa-IR" sz="2000" dirty="0" smtClean="0"/>
            <a:t>ابو الائمة</a:t>
          </a:r>
        </a:p>
        <a:p>
          <a:pPr rtl="1"/>
          <a:endParaRPr lang="fa-IR" sz="1100" dirty="0"/>
        </a:p>
      </dgm:t>
    </dgm:pt>
    <dgm:pt modelId="{EDD059A8-1079-4B53-8007-0DC9F8BA41C1}" type="parTrans" cxnId="{2CB2447B-0EB8-4D96-9C63-C83010173A21}">
      <dgm:prSet/>
      <dgm:spPr/>
      <dgm:t>
        <a:bodyPr/>
        <a:lstStyle/>
        <a:p>
          <a:pPr rtl="1"/>
          <a:endParaRPr lang="fa-IR"/>
        </a:p>
      </dgm:t>
    </dgm:pt>
    <dgm:pt modelId="{5FA0BE71-C28A-46FE-A91D-910DAA46B74A}" type="sibTrans" cxnId="{2CB2447B-0EB8-4D96-9C63-C83010173A21}">
      <dgm:prSet/>
      <dgm:spPr/>
      <dgm:t>
        <a:bodyPr/>
        <a:lstStyle/>
        <a:p>
          <a:pPr rtl="1"/>
          <a:endParaRPr lang="fa-IR"/>
        </a:p>
      </dgm:t>
    </dgm:pt>
    <dgm:pt modelId="{07DFB201-790B-440F-B3C4-87A641E1FAC1}">
      <dgm:prSet phldrT="[Text]" custT="1"/>
      <dgm:spPr/>
      <dgm:t>
        <a:bodyPr/>
        <a:lstStyle/>
        <a:p>
          <a:pPr rtl="1"/>
          <a:r>
            <a:rPr lang="fa-IR" sz="2000" dirty="0" smtClean="0"/>
            <a:t>زین العابدین</a:t>
          </a:r>
          <a:endParaRPr lang="fa-IR" sz="2000" dirty="0"/>
        </a:p>
      </dgm:t>
    </dgm:pt>
    <dgm:pt modelId="{67A21B25-0C13-4C15-8BF7-7AAA079C66A1}" type="parTrans" cxnId="{BDB6FE67-432A-4E09-8232-3581C4D5130B}">
      <dgm:prSet/>
      <dgm:spPr/>
      <dgm:t>
        <a:bodyPr/>
        <a:lstStyle/>
        <a:p>
          <a:pPr rtl="1"/>
          <a:endParaRPr lang="fa-IR"/>
        </a:p>
      </dgm:t>
    </dgm:pt>
    <dgm:pt modelId="{B4C4E1C6-185A-410E-A0BE-B09EB7DD14C3}" type="sibTrans" cxnId="{BDB6FE67-432A-4E09-8232-3581C4D5130B}">
      <dgm:prSet/>
      <dgm:spPr/>
      <dgm:t>
        <a:bodyPr/>
        <a:lstStyle/>
        <a:p>
          <a:pPr rtl="1"/>
          <a:endParaRPr lang="fa-IR"/>
        </a:p>
      </dgm:t>
    </dgm:pt>
    <dgm:pt modelId="{600F3EAD-6090-456B-951F-12C4313DDAF5}">
      <dgm:prSet phldrT="[Text]" custT="1"/>
      <dgm:spPr/>
      <dgm:t>
        <a:bodyPr/>
        <a:lstStyle/>
        <a:p>
          <a:pPr rtl="1"/>
          <a:r>
            <a:rPr lang="fa-IR" sz="2000" dirty="0" smtClean="0"/>
            <a:t>بکّاء</a:t>
          </a:r>
          <a:endParaRPr lang="fa-IR" sz="2000" dirty="0"/>
        </a:p>
      </dgm:t>
    </dgm:pt>
    <dgm:pt modelId="{469DC595-5E95-479B-95D5-910BF020EA34}" type="parTrans" cxnId="{5824DD5A-6EE4-4C55-8FA4-F50355BD654B}">
      <dgm:prSet/>
      <dgm:spPr/>
      <dgm:t>
        <a:bodyPr/>
        <a:lstStyle/>
        <a:p>
          <a:pPr rtl="1"/>
          <a:endParaRPr lang="fa-IR"/>
        </a:p>
      </dgm:t>
    </dgm:pt>
    <dgm:pt modelId="{07E268D0-5602-4B3E-9998-754637843989}" type="sibTrans" cxnId="{5824DD5A-6EE4-4C55-8FA4-F50355BD654B}">
      <dgm:prSet/>
      <dgm:spPr/>
      <dgm:t>
        <a:bodyPr/>
        <a:lstStyle/>
        <a:p>
          <a:pPr rtl="1"/>
          <a:endParaRPr lang="fa-IR"/>
        </a:p>
      </dgm:t>
    </dgm:pt>
    <dgm:pt modelId="{A8EDD48E-B805-473A-AA45-641C55DE33C6}">
      <dgm:prSet custT="1"/>
      <dgm:spPr/>
      <dgm:t>
        <a:bodyPr/>
        <a:lstStyle/>
        <a:p>
          <a:pPr rtl="1"/>
          <a:r>
            <a:rPr lang="fa-IR" sz="2000" dirty="0" smtClean="0"/>
            <a:t>ابن خيرتين</a:t>
          </a:r>
          <a:r>
            <a:rPr lang="fa-IR" sz="2200" dirty="0" smtClean="0"/>
            <a:t>‏</a:t>
          </a:r>
          <a:endParaRPr lang="fa-IR" sz="2200" dirty="0"/>
        </a:p>
      </dgm:t>
    </dgm:pt>
    <dgm:pt modelId="{0D2ED79E-B3EB-4952-9FE7-9F57CE5CD7DC}" type="parTrans" cxnId="{F12808C8-D319-4005-A869-8F8B8BB66D7E}">
      <dgm:prSet/>
      <dgm:spPr/>
      <dgm:t>
        <a:bodyPr/>
        <a:lstStyle/>
        <a:p>
          <a:pPr rtl="1"/>
          <a:endParaRPr lang="fa-IR"/>
        </a:p>
      </dgm:t>
    </dgm:pt>
    <dgm:pt modelId="{7BD696CD-CF69-4A6A-9526-FCD76B15C424}" type="sibTrans" cxnId="{F12808C8-D319-4005-A869-8F8B8BB66D7E}">
      <dgm:prSet/>
      <dgm:spPr/>
      <dgm:t>
        <a:bodyPr/>
        <a:lstStyle/>
        <a:p>
          <a:pPr rtl="1"/>
          <a:endParaRPr lang="fa-IR"/>
        </a:p>
      </dgm:t>
    </dgm:pt>
    <dgm:pt modelId="{72E00164-7FA3-42B3-BA2A-41D55C780FD8}" type="pres">
      <dgm:prSet presAssocID="{213BDCF3-7D08-41ED-A95B-3EA364B58395}" presName="Name0" presStyleCnt="0">
        <dgm:presLayoutVars>
          <dgm:chMax val="1"/>
          <dgm:dir/>
          <dgm:animLvl val="ctr"/>
          <dgm:resizeHandles val="exact"/>
        </dgm:presLayoutVars>
      </dgm:prSet>
      <dgm:spPr/>
      <dgm:t>
        <a:bodyPr/>
        <a:lstStyle/>
        <a:p>
          <a:endParaRPr lang="en-US"/>
        </a:p>
      </dgm:t>
    </dgm:pt>
    <dgm:pt modelId="{9D17B3CB-FBFC-45A5-B4A3-756714BE1359}" type="pres">
      <dgm:prSet presAssocID="{2FDF0B82-E360-4446-8C19-21B509E64A8A}" presName="centerShape" presStyleLbl="node0" presStyleIdx="0" presStyleCnt="1" custLinFactNeighborX="143" custLinFactNeighborY="2269"/>
      <dgm:spPr/>
      <dgm:t>
        <a:bodyPr/>
        <a:lstStyle/>
        <a:p>
          <a:pPr rtl="1"/>
          <a:endParaRPr lang="fa-IR"/>
        </a:p>
      </dgm:t>
    </dgm:pt>
    <dgm:pt modelId="{EC4A13C1-DF45-4451-B406-E3EFFC58077C}" type="pres">
      <dgm:prSet presAssocID="{9BA8F430-AFD9-483D-A3BC-75491A6F2A64}" presName="node" presStyleLbl="node1" presStyleIdx="0" presStyleCnt="5">
        <dgm:presLayoutVars>
          <dgm:bulletEnabled val="1"/>
        </dgm:presLayoutVars>
      </dgm:prSet>
      <dgm:spPr/>
      <dgm:t>
        <a:bodyPr/>
        <a:lstStyle/>
        <a:p>
          <a:pPr rtl="1"/>
          <a:endParaRPr lang="fa-IR"/>
        </a:p>
      </dgm:t>
    </dgm:pt>
    <dgm:pt modelId="{BC2D8CF5-FC77-403D-900D-6FD1E96A58ED}" type="pres">
      <dgm:prSet presAssocID="{9BA8F430-AFD9-483D-A3BC-75491A6F2A64}" presName="dummy" presStyleCnt="0"/>
      <dgm:spPr/>
    </dgm:pt>
    <dgm:pt modelId="{0ED22629-1FB0-46D8-A4E0-333AEBCE2248}" type="pres">
      <dgm:prSet presAssocID="{F83BC560-0659-4ACF-9219-9F2304216D73}" presName="sibTrans" presStyleLbl="sibTrans2D1" presStyleIdx="0" presStyleCnt="5"/>
      <dgm:spPr/>
      <dgm:t>
        <a:bodyPr/>
        <a:lstStyle/>
        <a:p>
          <a:endParaRPr lang="en-US"/>
        </a:p>
      </dgm:t>
    </dgm:pt>
    <dgm:pt modelId="{CB354735-90F5-4D64-81C4-5CFF6FF860F9}" type="pres">
      <dgm:prSet presAssocID="{A8EDD48E-B805-473A-AA45-641C55DE33C6}" presName="node" presStyleLbl="node1" presStyleIdx="1" presStyleCnt="5">
        <dgm:presLayoutVars>
          <dgm:bulletEnabled val="1"/>
        </dgm:presLayoutVars>
      </dgm:prSet>
      <dgm:spPr/>
      <dgm:t>
        <a:bodyPr/>
        <a:lstStyle/>
        <a:p>
          <a:endParaRPr lang="en-US"/>
        </a:p>
      </dgm:t>
    </dgm:pt>
    <dgm:pt modelId="{F1AA6357-FF16-44BC-A082-827ED90AFC3C}" type="pres">
      <dgm:prSet presAssocID="{A8EDD48E-B805-473A-AA45-641C55DE33C6}" presName="dummy" presStyleCnt="0"/>
      <dgm:spPr/>
    </dgm:pt>
    <dgm:pt modelId="{E65650BF-567A-4910-AE7E-86B2B1C58814}" type="pres">
      <dgm:prSet presAssocID="{7BD696CD-CF69-4A6A-9526-FCD76B15C424}" presName="sibTrans" presStyleLbl="sibTrans2D1" presStyleIdx="1" presStyleCnt="5"/>
      <dgm:spPr/>
      <dgm:t>
        <a:bodyPr/>
        <a:lstStyle/>
        <a:p>
          <a:endParaRPr lang="en-US"/>
        </a:p>
      </dgm:t>
    </dgm:pt>
    <dgm:pt modelId="{CD8EF492-07AC-49DA-B197-7340CF9C3FA7}" type="pres">
      <dgm:prSet presAssocID="{B434CA6C-B8C3-4A0F-AE36-AE7AAFD4710C}" presName="node" presStyleLbl="node1" presStyleIdx="2" presStyleCnt="5">
        <dgm:presLayoutVars>
          <dgm:bulletEnabled val="1"/>
        </dgm:presLayoutVars>
      </dgm:prSet>
      <dgm:spPr/>
      <dgm:t>
        <a:bodyPr/>
        <a:lstStyle/>
        <a:p>
          <a:pPr rtl="1"/>
          <a:endParaRPr lang="fa-IR"/>
        </a:p>
      </dgm:t>
    </dgm:pt>
    <dgm:pt modelId="{49919557-F31D-4863-827F-9CC364F7F798}" type="pres">
      <dgm:prSet presAssocID="{B434CA6C-B8C3-4A0F-AE36-AE7AAFD4710C}" presName="dummy" presStyleCnt="0"/>
      <dgm:spPr/>
    </dgm:pt>
    <dgm:pt modelId="{4C2F85F2-62EA-493B-BB62-FFF1063A7E15}" type="pres">
      <dgm:prSet presAssocID="{5FA0BE71-C28A-46FE-A91D-910DAA46B74A}" presName="sibTrans" presStyleLbl="sibTrans2D1" presStyleIdx="2" presStyleCnt="5"/>
      <dgm:spPr/>
      <dgm:t>
        <a:bodyPr/>
        <a:lstStyle/>
        <a:p>
          <a:endParaRPr lang="en-US"/>
        </a:p>
      </dgm:t>
    </dgm:pt>
    <dgm:pt modelId="{1FA7FE3A-CB2B-4B41-95FD-90FB81AF0431}" type="pres">
      <dgm:prSet presAssocID="{07DFB201-790B-440F-B3C4-87A641E1FAC1}" presName="node" presStyleLbl="node1" presStyleIdx="3" presStyleCnt="5">
        <dgm:presLayoutVars>
          <dgm:bulletEnabled val="1"/>
        </dgm:presLayoutVars>
      </dgm:prSet>
      <dgm:spPr/>
      <dgm:t>
        <a:bodyPr/>
        <a:lstStyle/>
        <a:p>
          <a:endParaRPr lang="en-US"/>
        </a:p>
      </dgm:t>
    </dgm:pt>
    <dgm:pt modelId="{B9823BCF-AE7C-41CE-B75E-47E49A3F4738}" type="pres">
      <dgm:prSet presAssocID="{07DFB201-790B-440F-B3C4-87A641E1FAC1}" presName="dummy" presStyleCnt="0"/>
      <dgm:spPr/>
    </dgm:pt>
    <dgm:pt modelId="{72D941E7-8087-4E68-8F55-BDBEDDBD5A08}" type="pres">
      <dgm:prSet presAssocID="{B4C4E1C6-185A-410E-A0BE-B09EB7DD14C3}" presName="sibTrans" presStyleLbl="sibTrans2D1" presStyleIdx="3" presStyleCnt="5"/>
      <dgm:spPr/>
      <dgm:t>
        <a:bodyPr/>
        <a:lstStyle/>
        <a:p>
          <a:endParaRPr lang="en-US"/>
        </a:p>
      </dgm:t>
    </dgm:pt>
    <dgm:pt modelId="{A8BBFE5E-9C4B-4376-88CE-98CC56A6AA6D}" type="pres">
      <dgm:prSet presAssocID="{600F3EAD-6090-456B-951F-12C4313DDAF5}" presName="node" presStyleLbl="node1" presStyleIdx="4" presStyleCnt="5">
        <dgm:presLayoutVars>
          <dgm:bulletEnabled val="1"/>
        </dgm:presLayoutVars>
      </dgm:prSet>
      <dgm:spPr/>
      <dgm:t>
        <a:bodyPr/>
        <a:lstStyle/>
        <a:p>
          <a:pPr rtl="1"/>
          <a:endParaRPr lang="fa-IR"/>
        </a:p>
      </dgm:t>
    </dgm:pt>
    <dgm:pt modelId="{185A878E-6DDA-440C-AEAA-CF36AB943FFD}" type="pres">
      <dgm:prSet presAssocID="{600F3EAD-6090-456B-951F-12C4313DDAF5}" presName="dummy" presStyleCnt="0"/>
      <dgm:spPr/>
    </dgm:pt>
    <dgm:pt modelId="{D04CED63-3F9B-487B-90D7-6D9EC7521E77}" type="pres">
      <dgm:prSet presAssocID="{07E268D0-5602-4B3E-9998-754637843989}" presName="sibTrans" presStyleLbl="sibTrans2D1" presStyleIdx="4" presStyleCnt="5" custLinFactNeighborX="-887" custLinFactNeighborY="-1971"/>
      <dgm:spPr/>
      <dgm:t>
        <a:bodyPr/>
        <a:lstStyle/>
        <a:p>
          <a:endParaRPr lang="en-US"/>
        </a:p>
      </dgm:t>
    </dgm:pt>
  </dgm:ptLst>
  <dgm:cxnLst>
    <dgm:cxn modelId="{6A940B2D-D19D-48FF-938F-84FE6DD26C82}" type="presOf" srcId="{F83BC560-0659-4ACF-9219-9F2304216D73}" destId="{0ED22629-1FB0-46D8-A4E0-333AEBCE2248}" srcOrd="0" destOrd="0" presId="urn:microsoft.com/office/officeart/2005/8/layout/radial6"/>
    <dgm:cxn modelId="{C74A8A90-AD89-45D4-A69D-1C3436DAD7BC}" type="presOf" srcId="{A8EDD48E-B805-473A-AA45-641C55DE33C6}" destId="{CB354735-90F5-4D64-81C4-5CFF6FF860F9}" srcOrd="0" destOrd="0" presId="urn:microsoft.com/office/officeart/2005/8/layout/radial6"/>
    <dgm:cxn modelId="{D9CE0B36-0608-4601-85DD-B9695C045D9B}" type="presOf" srcId="{B434CA6C-B8C3-4A0F-AE36-AE7AAFD4710C}" destId="{CD8EF492-07AC-49DA-B197-7340CF9C3FA7}" srcOrd="0" destOrd="0" presId="urn:microsoft.com/office/officeart/2005/8/layout/radial6"/>
    <dgm:cxn modelId="{EA89B53F-2047-4505-A630-115548EF1C8E}" srcId="{2FDF0B82-E360-4446-8C19-21B509E64A8A}" destId="{9BA8F430-AFD9-483D-A3BC-75491A6F2A64}" srcOrd="0" destOrd="0" parTransId="{CDE28C2A-8114-4043-9710-C0F542EA8425}" sibTransId="{F83BC560-0659-4ACF-9219-9F2304216D73}"/>
    <dgm:cxn modelId="{BDB6FE67-432A-4E09-8232-3581C4D5130B}" srcId="{2FDF0B82-E360-4446-8C19-21B509E64A8A}" destId="{07DFB201-790B-440F-B3C4-87A641E1FAC1}" srcOrd="3" destOrd="0" parTransId="{67A21B25-0C13-4C15-8BF7-7AAA079C66A1}" sibTransId="{B4C4E1C6-185A-410E-A0BE-B09EB7DD14C3}"/>
    <dgm:cxn modelId="{0F8A677E-FFBC-4DB6-A473-0BC923D08A60}" type="presOf" srcId="{B4C4E1C6-185A-410E-A0BE-B09EB7DD14C3}" destId="{72D941E7-8087-4E68-8F55-BDBEDDBD5A08}" srcOrd="0" destOrd="0" presId="urn:microsoft.com/office/officeart/2005/8/layout/radial6"/>
    <dgm:cxn modelId="{18D8A3AB-01A6-4AE9-AE8A-F065F34B2461}" srcId="{213BDCF3-7D08-41ED-A95B-3EA364B58395}" destId="{2FDF0B82-E360-4446-8C19-21B509E64A8A}" srcOrd="0" destOrd="0" parTransId="{FF8E7A8A-BE25-46A2-B0B0-E2CAA908DF60}" sibTransId="{0409DA62-2832-445E-8C1F-68B7DA7087F5}"/>
    <dgm:cxn modelId="{FEB9B406-6B7D-4A6D-A960-06A457BE43C9}" type="presOf" srcId="{07DFB201-790B-440F-B3C4-87A641E1FAC1}" destId="{1FA7FE3A-CB2B-4B41-95FD-90FB81AF0431}" srcOrd="0" destOrd="0" presId="urn:microsoft.com/office/officeart/2005/8/layout/radial6"/>
    <dgm:cxn modelId="{2CB2447B-0EB8-4D96-9C63-C83010173A21}" srcId="{2FDF0B82-E360-4446-8C19-21B509E64A8A}" destId="{B434CA6C-B8C3-4A0F-AE36-AE7AAFD4710C}" srcOrd="2" destOrd="0" parTransId="{EDD059A8-1079-4B53-8007-0DC9F8BA41C1}" sibTransId="{5FA0BE71-C28A-46FE-A91D-910DAA46B74A}"/>
    <dgm:cxn modelId="{3174145A-DB4C-4D9E-98F9-B2441B151B87}" type="presOf" srcId="{600F3EAD-6090-456B-951F-12C4313DDAF5}" destId="{A8BBFE5E-9C4B-4376-88CE-98CC56A6AA6D}" srcOrd="0" destOrd="0" presId="urn:microsoft.com/office/officeart/2005/8/layout/radial6"/>
    <dgm:cxn modelId="{3100609A-B7B5-4608-A0FF-FBC351B6213F}" type="presOf" srcId="{7BD696CD-CF69-4A6A-9526-FCD76B15C424}" destId="{E65650BF-567A-4910-AE7E-86B2B1C58814}" srcOrd="0" destOrd="0" presId="urn:microsoft.com/office/officeart/2005/8/layout/radial6"/>
    <dgm:cxn modelId="{F12808C8-D319-4005-A869-8F8B8BB66D7E}" srcId="{2FDF0B82-E360-4446-8C19-21B509E64A8A}" destId="{A8EDD48E-B805-473A-AA45-641C55DE33C6}" srcOrd="1" destOrd="0" parTransId="{0D2ED79E-B3EB-4952-9FE7-9F57CE5CD7DC}" sibTransId="{7BD696CD-CF69-4A6A-9526-FCD76B15C424}"/>
    <dgm:cxn modelId="{A925C0E4-5171-4A1B-8443-C02B5DC81A8D}" type="presOf" srcId="{9BA8F430-AFD9-483D-A3BC-75491A6F2A64}" destId="{EC4A13C1-DF45-4451-B406-E3EFFC58077C}" srcOrd="0" destOrd="0" presId="urn:microsoft.com/office/officeart/2005/8/layout/radial6"/>
    <dgm:cxn modelId="{B987DD89-3A49-4043-A3E0-F7EDCE7D1F20}" type="presOf" srcId="{2FDF0B82-E360-4446-8C19-21B509E64A8A}" destId="{9D17B3CB-FBFC-45A5-B4A3-756714BE1359}" srcOrd="0" destOrd="0" presId="urn:microsoft.com/office/officeart/2005/8/layout/radial6"/>
    <dgm:cxn modelId="{5824DD5A-6EE4-4C55-8FA4-F50355BD654B}" srcId="{2FDF0B82-E360-4446-8C19-21B509E64A8A}" destId="{600F3EAD-6090-456B-951F-12C4313DDAF5}" srcOrd="4" destOrd="0" parTransId="{469DC595-5E95-479B-95D5-910BF020EA34}" sibTransId="{07E268D0-5602-4B3E-9998-754637843989}"/>
    <dgm:cxn modelId="{0431E7AC-7777-4A85-9A72-953817DFD470}" type="presOf" srcId="{07E268D0-5602-4B3E-9998-754637843989}" destId="{D04CED63-3F9B-487B-90D7-6D9EC7521E77}" srcOrd="0" destOrd="0" presId="urn:microsoft.com/office/officeart/2005/8/layout/radial6"/>
    <dgm:cxn modelId="{EF9DACBC-3548-41C5-8793-1E49CD5C0AA3}" type="presOf" srcId="{213BDCF3-7D08-41ED-A95B-3EA364B58395}" destId="{72E00164-7FA3-42B3-BA2A-41D55C780FD8}" srcOrd="0" destOrd="0" presId="urn:microsoft.com/office/officeart/2005/8/layout/radial6"/>
    <dgm:cxn modelId="{32096076-9FF9-4629-8E86-2C7E21C7436E}" type="presOf" srcId="{5FA0BE71-C28A-46FE-A91D-910DAA46B74A}" destId="{4C2F85F2-62EA-493B-BB62-FFF1063A7E15}" srcOrd="0" destOrd="0" presId="urn:microsoft.com/office/officeart/2005/8/layout/radial6"/>
    <dgm:cxn modelId="{9BB125A4-4AA9-4990-A20A-E3FA36D50A6A}" type="presParOf" srcId="{72E00164-7FA3-42B3-BA2A-41D55C780FD8}" destId="{9D17B3CB-FBFC-45A5-B4A3-756714BE1359}" srcOrd="0" destOrd="0" presId="urn:microsoft.com/office/officeart/2005/8/layout/radial6"/>
    <dgm:cxn modelId="{CBDD6132-8294-44C7-9C62-008D1BBC1735}" type="presParOf" srcId="{72E00164-7FA3-42B3-BA2A-41D55C780FD8}" destId="{EC4A13C1-DF45-4451-B406-E3EFFC58077C}" srcOrd="1" destOrd="0" presId="urn:microsoft.com/office/officeart/2005/8/layout/radial6"/>
    <dgm:cxn modelId="{0A5AF9F7-89CC-4336-BCCF-2A4AEA1BAF12}" type="presParOf" srcId="{72E00164-7FA3-42B3-BA2A-41D55C780FD8}" destId="{BC2D8CF5-FC77-403D-900D-6FD1E96A58ED}" srcOrd="2" destOrd="0" presId="urn:microsoft.com/office/officeart/2005/8/layout/radial6"/>
    <dgm:cxn modelId="{523695D1-8093-4A9D-8627-429E9A19252A}" type="presParOf" srcId="{72E00164-7FA3-42B3-BA2A-41D55C780FD8}" destId="{0ED22629-1FB0-46D8-A4E0-333AEBCE2248}" srcOrd="3" destOrd="0" presId="urn:microsoft.com/office/officeart/2005/8/layout/radial6"/>
    <dgm:cxn modelId="{DC6BBD4B-E064-4871-BEA4-D29390B66DFF}" type="presParOf" srcId="{72E00164-7FA3-42B3-BA2A-41D55C780FD8}" destId="{CB354735-90F5-4D64-81C4-5CFF6FF860F9}" srcOrd="4" destOrd="0" presId="urn:microsoft.com/office/officeart/2005/8/layout/radial6"/>
    <dgm:cxn modelId="{FA820685-2BFF-4005-A2E7-C7130FB2B1AB}" type="presParOf" srcId="{72E00164-7FA3-42B3-BA2A-41D55C780FD8}" destId="{F1AA6357-FF16-44BC-A082-827ED90AFC3C}" srcOrd="5" destOrd="0" presId="urn:microsoft.com/office/officeart/2005/8/layout/radial6"/>
    <dgm:cxn modelId="{F12428AC-E60D-4603-9958-25A430D4CB5C}" type="presParOf" srcId="{72E00164-7FA3-42B3-BA2A-41D55C780FD8}" destId="{E65650BF-567A-4910-AE7E-86B2B1C58814}" srcOrd="6" destOrd="0" presId="urn:microsoft.com/office/officeart/2005/8/layout/radial6"/>
    <dgm:cxn modelId="{52D5BDFE-5D67-4BB8-9CEB-EC1EE8581877}" type="presParOf" srcId="{72E00164-7FA3-42B3-BA2A-41D55C780FD8}" destId="{CD8EF492-07AC-49DA-B197-7340CF9C3FA7}" srcOrd="7" destOrd="0" presId="urn:microsoft.com/office/officeart/2005/8/layout/radial6"/>
    <dgm:cxn modelId="{3EF55974-E79C-4B04-A58F-602E7DD929AC}" type="presParOf" srcId="{72E00164-7FA3-42B3-BA2A-41D55C780FD8}" destId="{49919557-F31D-4863-827F-9CC364F7F798}" srcOrd="8" destOrd="0" presId="urn:microsoft.com/office/officeart/2005/8/layout/radial6"/>
    <dgm:cxn modelId="{7AC0CDF0-77BD-42E5-9A2B-BB7C770D8D31}" type="presParOf" srcId="{72E00164-7FA3-42B3-BA2A-41D55C780FD8}" destId="{4C2F85F2-62EA-493B-BB62-FFF1063A7E15}" srcOrd="9" destOrd="0" presId="urn:microsoft.com/office/officeart/2005/8/layout/radial6"/>
    <dgm:cxn modelId="{9F774E04-7CB4-46CA-933D-E4A2CC472B39}" type="presParOf" srcId="{72E00164-7FA3-42B3-BA2A-41D55C780FD8}" destId="{1FA7FE3A-CB2B-4B41-95FD-90FB81AF0431}" srcOrd="10" destOrd="0" presId="urn:microsoft.com/office/officeart/2005/8/layout/radial6"/>
    <dgm:cxn modelId="{96DBAB88-92EC-4ED3-8CF8-87C5F7DE9685}" type="presParOf" srcId="{72E00164-7FA3-42B3-BA2A-41D55C780FD8}" destId="{B9823BCF-AE7C-41CE-B75E-47E49A3F4738}" srcOrd="11" destOrd="0" presId="urn:microsoft.com/office/officeart/2005/8/layout/radial6"/>
    <dgm:cxn modelId="{FCAF70BA-4391-4F3B-8143-3EBD7FCABE3E}" type="presParOf" srcId="{72E00164-7FA3-42B3-BA2A-41D55C780FD8}" destId="{72D941E7-8087-4E68-8F55-BDBEDDBD5A08}" srcOrd="12" destOrd="0" presId="urn:microsoft.com/office/officeart/2005/8/layout/radial6"/>
    <dgm:cxn modelId="{1F778555-2E4E-463A-BAF8-002B3D996F3A}" type="presParOf" srcId="{72E00164-7FA3-42B3-BA2A-41D55C780FD8}" destId="{A8BBFE5E-9C4B-4376-88CE-98CC56A6AA6D}" srcOrd="13" destOrd="0" presId="urn:microsoft.com/office/officeart/2005/8/layout/radial6"/>
    <dgm:cxn modelId="{13DD705D-3122-4C81-8638-F87923D72336}" type="presParOf" srcId="{72E00164-7FA3-42B3-BA2A-41D55C780FD8}" destId="{185A878E-6DDA-440C-AEAA-CF36AB943FFD}" srcOrd="14" destOrd="0" presId="urn:microsoft.com/office/officeart/2005/8/layout/radial6"/>
    <dgm:cxn modelId="{937D6429-950E-412A-9B89-2E648E97E8AD}" type="presParOf" srcId="{72E00164-7FA3-42B3-BA2A-41D55C780FD8}" destId="{D04CED63-3F9B-487B-90D7-6D9EC7521E7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90B4E0-B342-4843-BF3D-DAD27E06229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pPr rtl="1"/>
          <a:endParaRPr lang="fa-IR"/>
        </a:p>
      </dgm:t>
    </dgm:pt>
    <dgm:pt modelId="{C11695A3-0ACA-4B1A-9E91-DE7F027D6053}">
      <dgm:prSet phldrT="[Text]"/>
      <dgm:spPr>
        <a:solidFill>
          <a:srgbClr val="0070C0"/>
        </a:solidFill>
      </dgm:spPr>
      <dgm:t>
        <a:bodyPr/>
        <a:lstStyle/>
        <a:p>
          <a:pPr rtl="1"/>
          <a:r>
            <a:rPr lang="fa-IR" dirty="0" smtClean="0">
              <a:solidFill>
                <a:schemeClr val="accent1">
                  <a:lumMod val="40000"/>
                  <a:lumOff val="60000"/>
                </a:schemeClr>
              </a:solidFill>
            </a:rPr>
            <a:t>امیر المومنین (ع)  </a:t>
          </a:r>
          <a:endParaRPr lang="fa-IR" dirty="0">
            <a:solidFill>
              <a:schemeClr val="accent1">
                <a:lumMod val="40000"/>
                <a:lumOff val="60000"/>
              </a:schemeClr>
            </a:solidFill>
          </a:endParaRPr>
        </a:p>
      </dgm:t>
    </dgm:pt>
    <dgm:pt modelId="{0EEB0856-97A5-4FAF-9B54-729AABDAF632}" type="parTrans" cxnId="{127BDBFD-249C-4D81-AC76-C518F0253034}">
      <dgm:prSet/>
      <dgm:spPr/>
      <dgm:t>
        <a:bodyPr/>
        <a:lstStyle/>
        <a:p>
          <a:pPr rtl="1"/>
          <a:endParaRPr lang="fa-IR"/>
        </a:p>
      </dgm:t>
    </dgm:pt>
    <dgm:pt modelId="{0F20BDCA-B5DA-414C-AA63-C4BD5C6A0CCD}" type="sibTrans" cxnId="{127BDBFD-249C-4D81-AC76-C518F0253034}">
      <dgm:prSet/>
      <dgm:spPr/>
      <dgm:t>
        <a:bodyPr/>
        <a:lstStyle/>
        <a:p>
          <a:pPr rtl="1"/>
          <a:endParaRPr lang="fa-IR"/>
        </a:p>
      </dgm:t>
    </dgm:pt>
    <dgm:pt modelId="{CD0B02B1-FEC8-4232-BAF0-C7BBCE388A3C}">
      <dgm:prSet phldrT="[Text]"/>
      <dgm:spPr>
        <a:solidFill>
          <a:srgbClr val="A4DDEA">
            <a:alpha val="89804"/>
          </a:srgbClr>
        </a:solidFill>
      </dgm:spPr>
      <dgm:t>
        <a:bodyPr/>
        <a:lstStyle/>
        <a:p>
          <a:pPr rtl="1"/>
          <a:r>
            <a:rPr lang="fa-IR" dirty="0" smtClean="0"/>
            <a:t>معاصربنیانگذاران دو مرحله اولیه از خلافت</a:t>
          </a:r>
          <a:endParaRPr lang="fa-IR" dirty="0"/>
        </a:p>
      </dgm:t>
    </dgm:pt>
    <dgm:pt modelId="{EDD27525-2690-4B8F-88DE-AC0429AD59BF}" type="parTrans" cxnId="{B9C28F4F-35F4-49C7-9015-C7382384E26F}">
      <dgm:prSet/>
      <dgm:spPr/>
      <dgm:t>
        <a:bodyPr/>
        <a:lstStyle/>
        <a:p>
          <a:pPr rtl="1"/>
          <a:endParaRPr lang="fa-IR"/>
        </a:p>
      </dgm:t>
    </dgm:pt>
    <dgm:pt modelId="{9E5A1F82-C472-47EA-8A7C-26A26CB37264}" type="sibTrans" cxnId="{B9C28F4F-35F4-49C7-9015-C7382384E26F}">
      <dgm:prSet/>
      <dgm:spPr/>
      <dgm:t>
        <a:bodyPr/>
        <a:lstStyle/>
        <a:p>
          <a:pPr rtl="1"/>
          <a:endParaRPr lang="fa-IR"/>
        </a:p>
      </dgm:t>
    </dgm:pt>
    <dgm:pt modelId="{1CFA02BF-D323-461D-B451-6C8E9AF52B08}">
      <dgm:prSet phldrT="[Text]"/>
      <dgm:spPr>
        <a:solidFill>
          <a:srgbClr val="A4DDEA">
            <a:alpha val="90000"/>
          </a:srgbClr>
        </a:solidFill>
      </dgm:spPr>
      <dgm:t>
        <a:bodyPr/>
        <a:lstStyle/>
        <a:p>
          <a:pPr rtl="1"/>
          <a:r>
            <a:rPr lang="fa-IR" dirty="0" smtClean="0"/>
            <a:t>1. سقیفه  </a:t>
          </a:r>
        </a:p>
        <a:p>
          <a:pPr rtl="1"/>
          <a:r>
            <a:rPr lang="fa-IR" dirty="0" smtClean="0"/>
            <a:t>2. معاویه و خلافت اموی</a:t>
          </a:r>
          <a:endParaRPr lang="fa-IR" dirty="0"/>
        </a:p>
      </dgm:t>
    </dgm:pt>
    <dgm:pt modelId="{3A823CE5-1FF1-4310-A8FA-53EF16B3C13C}" type="parTrans" cxnId="{14FE3B9E-DE40-4939-8274-BCAD59B2BC7C}">
      <dgm:prSet/>
      <dgm:spPr/>
      <dgm:t>
        <a:bodyPr/>
        <a:lstStyle/>
        <a:p>
          <a:pPr rtl="1"/>
          <a:endParaRPr lang="fa-IR"/>
        </a:p>
      </dgm:t>
    </dgm:pt>
    <dgm:pt modelId="{4A50D9E1-B96F-4892-BE91-DEF265D33B20}" type="sibTrans" cxnId="{14FE3B9E-DE40-4939-8274-BCAD59B2BC7C}">
      <dgm:prSet/>
      <dgm:spPr/>
      <dgm:t>
        <a:bodyPr/>
        <a:lstStyle/>
        <a:p>
          <a:pPr rtl="1"/>
          <a:endParaRPr lang="fa-IR"/>
        </a:p>
      </dgm:t>
    </dgm:pt>
    <dgm:pt modelId="{B7833E0C-9DFC-4E68-A5C8-C617658F2AE1}">
      <dgm:prSet phldrT="[Text]"/>
      <dgm:spPr>
        <a:solidFill>
          <a:srgbClr val="0070C0"/>
        </a:solidFill>
      </dgm:spPr>
      <dgm:t>
        <a:bodyPr/>
        <a:lstStyle/>
        <a:p>
          <a:pPr rtl="1"/>
          <a:r>
            <a:rPr lang="fa-IR" dirty="0" smtClean="0">
              <a:solidFill>
                <a:schemeClr val="accent1">
                  <a:lumMod val="40000"/>
                  <a:lumOff val="60000"/>
                </a:schemeClr>
              </a:solidFill>
            </a:rPr>
            <a:t>امام سجاد (ع) </a:t>
          </a:r>
          <a:endParaRPr lang="fa-IR" dirty="0">
            <a:solidFill>
              <a:schemeClr val="accent1">
                <a:lumMod val="40000"/>
                <a:lumOff val="60000"/>
              </a:schemeClr>
            </a:solidFill>
          </a:endParaRPr>
        </a:p>
      </dgm:t>
    </dgm:pt>
    <dgm:pt modelId="{E47C906B-D802-4EF1-ADA6-572288757411}" type="parTrans" cxnId="{1B0FCC1D-D101-4351-8908-A5F9366C9943}">
      <dgm:prSet/>
      <dgm:spPr/>
      <dgm:t>
        <a:bodyPr/>
        <a:lstStyle/>
        <a:p>
          <a:pPr rtl="1"/>
          <a:endParaRPr lang="fa-IR"/>
        </a:p>
      </dgm:t>
    </dgm:pt>
    <dgm:pt modelId="{C5985262-8DF4-44ED-9303-D85A35A94364}" type="sibTrans" cxnId="{1B0FCC1D-D101-4351-8908-A5F9366C9943}">
      <dgm:prSet/>
      <dgm:spPr/>
      <dgm:t>
        <a:bodyPr/>
        <a:lstStyle/>
        <a:p>
          <a:pPr rtl="1"/>
          <a:endParaRPr lang="fa-IR"/>
        </a:p>
      </dgm:t>
    </dgm:pt>
    <dgm:pt modelId="{C2BF9AED-E51F-4E51-AB8D-5F797BF8F699}">
      <dgm:prSet phldrT="[Text]"/>
      <dgm:spPr>
        <a:solidFill>
          <a:srgbClr val="A4DDEA">
            <a:alpha val="90000"/>
          </a:srgbClr>
        </a:solidFill>
      </dgm:spPr>
      <dgm:t>
        <a:bodyPr/>
        <a:lstStyle/>
        <a:p>
          <a:pPr rtl="1"/>
          <a:r>
            <a:rPr lang="fa-IR" dirty="0" smtClean="0"/>
            <a:t>معاصر دو مرحله سخت و دوره بحرانی بین ان </a:t>
          </a:r>
          <a:endParaRPr lang="fa-IR" dirty="0"/>
        </a:p>
      </dgm:t>
    </dgm:pt>
    <dgm:pt modelId="{F0455ED8-D7AA-4A54-BD97-E54EA8BB5AFD}" type="parTrans" cxnId="{12CEB86D-7BD2-4276-AF4E-55510F366454}">
      <dgm:prSet/>
      <dgm:spPr/>
      <dgm:t>
        <a:bodyPr/>
        <a:lstStyle/>
        <a:p>
          <a:pPr rtl="1"/>
          <a:endParaRPr lang="fa-IR"/>
        </a:p>
      </dgm:t>
    </dgm:pt>
    <dgm:pt modelId="{295C4C2A-7978-4B0A-8623-5772296659AB}" type="sibTrans" cxnId="{12CEB86D-7BD2-4276-AF4E-55510F366454}">
      <dgm:prSet/>
      <dgm:spPr/>
      <dgm:t>
        <a:bodyPr/>
        <a:lstStyle/>
        <a:p>
          <a:pPr rtl="1"/>
          <a:endParaRPr lang="fa-IR"/>
        </a:p>
      </dgm:t>
    </dgm:pt>
    <dgm:pt modelId="{B9453747-4F82-4637-84B7-C56ED4775926}">
      <dgm:prSet phldrT="[Text]"/>
      <dgm:spPr>
        <a:solidFill>
          <a:srgbClr val="A4DDEA">
            <a:alpha val="90000"/>
          </a:srgbClr>
        </a:solidFill>
      </dgm:spPr>
      <dgm:t>
        <a:bodyPr/>
        <a:lstStyle/>
        <a:p>
          <a:pPr rtl="1"/>
          <a:r>
            <a:rPr lang="fa-IR" dirty="0" smtClean="0"/>
            <a:t>1. از خلافت اموی به خلافت مروانی</a:t>
          </a:r>
        </a:p>
        <a:p>
          <a:pPr rtl="1"/>
          <a:r>
            <a:rPr lang="fa-IR" dirty="0" smtClean="0"/>
            <a:t>2. خلافت زبیری</a:t>
          </a:r>
          <a:endParaRPr lang="fa-IR" dirty="0"/>
        </a:p>
      </dgm:t>
    </dgm:pt>
    <dgm:pt modelId="{9B5A415C-D73D-475E-BB66-BF3AC9C69625}" type="parTrans" cxnId="{3230FA75-ED98-4BF6-9956-479B578660CF}">
      <dgm:prSet/>
      <dgm:spPr/>
      <dgm:t>
        <a:bodyPr/>
        <a:lstStyle/>
        <a:p>
          <a:pPr rtl="1"/>
          <a:endParaRPr lang="fa-IR"/>
        </a:p>
      </dgm:t>
    </dgm:pt>
    <dgm:pt modelId="{C74D002C-1286-42C6-A9AE-204F06488769}" type="sibTrans" cxnId="{3230FA75-ED98-4BF6-9956-479B578660CF}">
      <dgm:prSet/>
      <dgm:spPr/>
      <dgm:t>
        <a:bodyPr/>
        <a:lstStyle/>
        <a:p>
          <a:pPr rtl="1"/>
          <a:endParaRPr lang="fa-IR"/>
        </a:p>
      </dgm:t>
    </dgm:pt>
    <dgm:pt modelId="{B2AC192C-DED6-486B-AF16-2C9E4E7EB359}">
      <dgm:prSet phldrT="[Text]"/>
      <dgm:spPr>
        <a:solidFill>
          <a:srgbClr val="0070C0"/>
        </a:solidFill>
      </dgm:spPr>
      <dgm:t>
        <a:bodyPr/>
        <a:lstStyle/>
        <a:p>
          <a:pPr rtl="1"/>
          <a:r>
            <a:rPr lang="fa-IR" dirty="0" smtClean="0">
              <a:solidFill>
                <a:schemeClr val="accent1">
                  <a:lumMod val="40000"/>
                  <a:lumOff val="60000"/>
                </a:schemeClr>
              </a:solidFill>
            </a:rPr>
            <a:t>امام صادق (ع) </a:t>
          </a:r>
          <a:endParaRPr lang="fa-IR" dirty="0">
            <a:solidFill>
              <a:schemeClr val="accent1">
                <a:lumMod val="40000"/>
                <a:lumOff val="60000"/>
              </a:schemeClr>
            </a:solidFill>
          </a:endParaRPr>
        </a:p>
      </dgm:t>
    </dgm:pt>
    <dgm:pt modelId="{2092DB04-F6C8-4E03-8C98-12220D5C251D}" type="parTrans" cxnId="{5B86EE94-E87F-4860-94DA-77F04349ED02}">
      <dgm:prSet/>
      <dgm:spPr/>
      <dgm:t>
        <a:bodyPr/>
        <a:lstStyle/>
        <a:p>
          <a:pPr rtl="1"/>
          <a:endParaRPr lang="fa-IR"/>
        </a:p>
      </dgm:t>
    </dgm:pt>
    <dgm:pt modelId="{1BBF502B-E0A0-41D5-A982-70072E5F8288}" type="sibTrans" cxnId="{5B86EE94-E87F-4860-94DA-77F04349ED02}">
      <dgm:prSet/>
      <dgm:spPr/>
      <dgm:t>
        <a:bodyPr/>
        <a:lstStyle/>
        <a:p>
          <a:pPr rtl="1"/>
          <a:endParaRPr lang="fa-IR"/>
        </a:p>
      </dgm:t>
    </dgm:pt>
    <dgm:pt modelId="{65FD7BC8-861B-45AA-A69F-14B8775C4581}">
      <dgm:prSet phldrT="[Text]"/>
      <dgm:spPr>
        <a:solidFill>
          <a:srgbClr val="A4DDEA">
            <a:alpha val="90000"/>
          </a:srgbClr>
        </a:solidFill>
      </dgm:spPr>
      <dgm:t>
        <a:bodyPr/>
        <a:lstStyle/>
        <a:p>
          <a:pPr rtl="1"/>
          <a:r>
            <a:rPr lang="fa-IR" dirty="0" smtClean="0"/>
            <a:t>معاصر دوره تحول و نوزائی خلافت </a:t>
          </a:r>
          <a:endParaRPr lang="fa-IR" dirty="0"/>
        </a:p>
      </dgm:t>
    </dgm:pt>
    <dgm:pt modelId="{EAE6C321-0D6C-4B60-B796-02A9A4273FE8}" type="parTrans" cxnId="{D1D05F7D-9845-4E52-AB23-162140DEE2E6}">
      <dgm:prSet/>
      <dgm:spPr/>
      <dgm:t>
        <a:bodyPr/>
        <a:lstStyle/>
        <a:p>
          <a:pPr rtl="1"/>
          <a:endParaRPr lang="fa-IR"/>
        </a:p>
      </dgm:t>
    </dgm:pt>
    <dgm:pt modelId="{73F4827D-A903-40D6-A91C-7DC1C780C830}" type="sibTrans" cxnId="{D1D05F7D-9845-4E52-AB23-162140DEE2E6}">
      <dgm:prSet/>
      <dgm:spPr/>
      <dgm:t>
        <a:bodyPr/>
        <a:lstStyle/>
        <a:p>
          <a:pPr rtl="1"/>
          <a:endParaRPr lang="fa-IR"/>
        </a:p>
      </dgm:t>
    </dgm:pt>
    <dgm:pt modelId="{A932D5FA-8E7F-42D6-8C88-5D9E741C93F5}">
      <dgm:prSet phldrT="[Text]"/>
      <dgm:spPr>
        <a:solidFill>
          <a:srgbClr val="A4DDEA">
            <a:alpha val="90000"/>
          </a:srgbClr>
        </a:solidFill>
      </dgm:spPr>
      <dgm:t>
        <a:bodyPr/>
        <a:lstStyle/>
        <a:p>
          <a:pPr rtl="1"/>
          <a:r>
            <a:rPr lang="fa-IR" dirty="0" smtClean="0"/>
            <a:t>از خلافت مروانی به خلافت عباسی</a:t>
          </a:r>
          <a:endParaRPr lang="fa-IR" dirty="0"/>
        </a:p>
      </dgm:t>
    </dgm:pt>
    <dgm:pt modelId="{9EA0048E-9C8D-4040-8C4A-4259DDE4455B}" type="parTrans" cxnId="{D322EA6C-CE12-46F8-A5BC-5AACA23CBDF7}">
      <dgm:prSet/>
      <dgm:spPr/>
      <dgm:t>
        <a:bodyPr/>
        <a:lstStyle/>
        <a:p>
          <a:pPr rtl="1"/>
          <a:endParaRPr lang="fa-IR"/>
        </a:p>
      </dgm:t>
    </dgm:pt>
    <dgm:pt modelId="{BBB61374-BA5E-4481-81BB-EA9E73E3C118}" type="sibTrans" cxnId="{D322EA6C-CE12-46F8-A5BC-5AACA23CBDF7}">
      <dgm:prSet/>
      <dgm:spPr/>
      <dgm:t>
        <a:bodyPr/>
        <a:lstStyle/>
        <a:p>
          <a:pPr rtl="1"/>
          <a:endParaRPr lang="fa-IR"/>
        </a:p>
      </dgm:t>
    </dgm:pt>
    <dgm:pt modelId="{8CE68FD9-EB5E-4D77-A83A-337C06288D81}" type="pres">
      <dgm:prSet presAssocID="{FC90B4E0-B342-4843-BF3D-DAD27E062294}" presName="Name0" presStyleCnt="0">
        <dgm:presLayoutVars>
          <dgm:chPref val="3"/>
          <dgm:dir val="rev"/>
          <dgm:animLvl val="lvl"/>
          <dgm:resizeHandles/>
        </dgm:presLayoutVars>
      </dgm:prSet>
      <dgm:spPr/>
      <dgm:t>
        <a:bodyPr/>
        <a:lstStyle/>
        <a:p>
          <a:endParaRPr lang="en-US"/>
        </a:p>
      </dgm:t>
    </dgm:pt>
    <dgm:pt modelId="{BEF43C33-66EB-4958-AB61-532229BAC720}" type="pres">
      <dgm:prSet presAssocID="{C11695A3-0ACA-4B1A-9E91-DE7F027D6053}" presName="horFlow" presStyleCnt="0"/>
      <dgm:spPr/>
    </dgm:pt>
    <dgm:pt modelId="{5D094885-CF7A-4405-8B8C-BEF51A1A4FA9}" type="pres">
      <dgm:prSet presAssocID="{C11695A3-0ACA-4B1A-9E91-DE7F027D6053}" presName="bigChev" presStyleLbl="node1" presStyleIdx="0" presStyleCnt="3"/>
      <dgm:spPr/>
      <dgm:t>
        <a:bodyPr/>
        <a:lstStyle/>
        <a:p>
          <a:pPr rtl="1"/>
          <a:endParaRPr lang="fa-IR"/>
        </a:p>
      </dgm:t>
    </dgm:pt>
    <dgm:pt modelId="{5444582E-B313-49AF-BD96-691DD9C2E07E}" type="pres">
      <dgm:prSet presAssocID="{EDD27525-2690-4B8F-88DE-AC0429AD59BF}" presName="parTrans" presStyleCnt="0"/>
      <dgm:spPr/>
    </dgm:pt>
    <dgm:pt modelId="{0C8CBCA8-20D0-4C24-90F9-7C7A487FAF26}" type="pres">
      <dgm:prSet presAssocID="{CD0B02B1-FEC8-4232-BAF0-C7BBCE388A3C}" presName="node" presStyleLbl="alignAccFollowNode1" presStyleIdx="0" presStyleCnt="6">
        <dgm:presLayoutVars>
          <dgm:bulletEnabled val="1"/>
        </dgm:presLayoutVars>
      </dgm:prSet>
      <dgm:spPr/>
      <dgm:t>
        <a:bodyPr/>
        <a:lstStyle/>
        <a:p>
          <a:pPr rtl="1"/>
          <a:endParaRPr lang="fa-IR"/>
        </a:p>
      </dgm:t>
    </dgm:pt>
    <dgm:pt modelId="{13FD815F-E1DA-44CD-9E7A-711EA55552B4}" type="pres">
      <dgm:prSet presAssocID="{9E5A1F82-C472-47EA-8A7C-26A26CB37264}" presName="sibTrans" presStyleCnt="0"/>
      <dgm:spPr/>
    </dgm:pt>
    <dgm:pt modelId="{7FD490B8-BE34-4987-AF4B-8D984A8701AD}" type="pres">
      <dgm:prSet presAssocID="{1CFA02BF-D323-461D-B451-6C8E9AF52B08}" presName="node" presStyleLbl="alignAccFollowNode1" presStyleIdx="1" presStyleCnt="6">
        <dgm:presLayoutVars>
          <dgm:bulletEnabled val="1"/>
        </dgm:presLayoutVars>
      </dgm:prSet>
      <dgm:spPr/>
      <dgm:t>
        <a:bodyPr/>
        <a:lstStyle/>
        <a:p>
          <a:pPr rtl="1"/>
          <a:endParaRPr lang="fa-IR"/>
        </a:p>
      </dgm:t>
    </dgm:pt>
    <dgm:pt modelId="{CDE146B6-EED6-4E24-8AD8-207EED1A4EEB}" type="pres">
      <dgm:prSet presAssocID="{C11695A3-0ACA-4B1A-9E91-DE7F027D6053}" presName="vSp" presStyleCnt="0"/>
      <dgm:spPr/>
    </dgm:pt>
    <dgm:pt modelId="{BB7BCDB9-BE64-411C-870F-6B6143C6D9E7}" type="pres">
      <dgm:prSet presAssocID="{B7833E0C-9DFC-4E68-A5C8-C617658F2AE1}" presName="horFlow" presStyleCnt="0"/>
      <dgm:spPr/>
    </dgm:pt>
    <dgm:pt modelId="{BBFC978C-B29C-4467-AEBF-4C1E940A345C}" type="pres">
      <dgm:prSet presAssocID="{B7833E0C-9DFC-4E68-A5C8-C617658F2AE1}" presName="bigChev" presStyleLbl="node1" presStyleIdx="1" presStyleCnt="3"/>
      <dgm:spPr/>
      <dgm:t>
        <a:bodyPr/>
        <a:lstStyle/>
        <a:p>
          <a:pPr rtl="1"/>
          <a:endParaRPr lang="fa-IR"/>
        </a:p>
      </dgm:t>
    </dgm:pt>
    <dgm:pt modelId="{B532AD61-314C-4A6A-866F-CF19DC830D32}" type="pres">
      <dgm:prSet presAssocID="{F0455ED8-D7AA-4A54-BD97-E54EA8BB5AFD}" presName="parTrans" presStyleCnt="0"/>
      <dgm:spPr/>
    </dgm:pt>
    <dgm:pt modelId="{FF7A3E18-27C8-46D2-A2AF-A7A62D185D89}" type="pres">
      <dgm:prSet presAssocID="{C2BF9AED-E51F-4E51-AB8D-5F797BF8F699}" presName="node" presStyleLbl="alignAccFollowNode1" presStyleIdx="2" presStyleCnt="6">
        <dgm:presLayoutVars>
          <dgm:bulletEnabled val="1"/>
        </dgm:presLayoutVars>
      </dgm:prSet>
      <dgm:spPr/>
      <dgm:t>
        <a:bodyPr/>
        <a:lstStyle/>
        <a:p>
          <a:pPr rtl="1"/>
          <a:endParaRPr lang="fa-IR"/>
        </a:p>
      </dgm:t>
    </dgm:pt>
    <dgm:pt modelId="{EE4611A2-FA5B-40D1-884B-20E1EB93F05F}" type="pres">
      <dgm:prSet presAssocID="{295C4C2A-7978-4B0A-8623-5772296659AB}" presName="sibTrans" presStyleCnt="0"/>
      <dgm:spPr/>
    </dgm:pt>
    <dgm:pt modelId="{1B30B614-F73E-4BBB-BE84-AE139DB8DC4D}" type="pres">
      <dgm:prSet presAssocID="{B9453747-4F82-4637-84B7-C56ED4775926}" presName="node" presStyleLbl="alignAccFollowNode1" presStyleIdx="3" presStyleCnt="6">
        <dgm:presLayoutVars>
          <dgm:bulletEnabled val="1"/>
        </dgm:presLayoutVars>
      </dgm:prSet>
      <dgm:spPr/>
      <dgm:t>
        <a:bodyPr/>
        <a:lstStyle/>
        <a:p>
          <a:endParaRPr lang="en-US"/>
        </a:p>
      </dgm:t>
    </dgm:pt>
    <dgm:pt modelId="{FE433A86-8B92-4A7D-BD08-37302342B767}" type="pres">
      <dgm:prSet presAssocID="{B7833E0C-9DFC-4E68-A5C8-C617658F2AE1}" presName="vSp" presStyleCnt="0"/>
      <dgm:spPr/>
    </dgm:pt>
    <dgm:pt modelId="{F3A9CA54-1C28-42DA-9444-825E50F35B2F}" type="pres">
      <dgm:prSet presAssocID="{B2AC192C-DED6-486B-AF16-2C9E4E7EB359}" presName="horFlow" presStyleCnt="0"/>
      <dgm:spPr/>
    </dgm:pt>
    <dgm:pt modelId="{95DC4CED-3623-488B-9E72-6B909BA1E76D}" type="pres">
      <dgm:prSet presAssocID="{B2AC192C-DED6-486B-AF16-2C9E4E7EB359}" presName="bigChev" presStyleLbl="node1" presStyleIdx="2" presStyleCnt="3"/>
      <dgm:spPr/>
      <dgm:t>
        <a:bodyPr/>
        <a:lstStyle/>
        <a:p>
          <a:pPr rtl="1"/>
          <a:endParaRPr lang="fa-IR"/>
        </a:p>
      </dgm:t>
    </dgm:pt>
    <dgm:pt modelId="{64330E2C-6C75-4DAA-BB6F-7C20B231381B}" type="pres">
      <dgm:prSet presAssocID="{EAE6C321-0D6C-4B60-B796-02A9A4273FE8}" presName="parTrans" presStyleCnt="0"/>
      <dgm:spPr/>
    </dgm:pt>
    <dgm:pt modelId="{AE7EA67C-1ABA-4228-8964-3F1E021FDB30}" type="pres">
      <dgm:prSet presAssocID="{65FD7BC8-861B-45AA-A69F-14B8775C4581}" presName="node" presStyleLbl="alignAccFollowNode1" presStyleIdx="4" presStyleCnt="6">
        <dgm:presLayoutVars>
          <dgm:bulletEnabled val="1"/>
        </dgm:presLayoutVars>
      </dgm:prSet>
      <dgm:spPr/>
      <dgm:t>
        <a:bodyPr/>
        <a:lstStyle/>
        <a:p>
          <a:pPr rtl="1"/>
          <a:endParaRPr lang="fa-IR"/>
        </a:p>
      </dgm:t>
    </dgm:pt>
    <dgm:pt modelId="{EC757C64-8D10-43D8-B2FC-4ED69D14A632}" type="pres">
      <dgm:prSet presAssocID="{73F4827D-A903-40D6-A91C-7DC1C780C830}" presName="sibTrans" presStyleCnt="0"/>
      <dgm:spPr/>
    </dgm:pt>
    <dgm:pt modelId="{8DC1F906-E9D2-406C-A841-236DF03F484A}" type="pres">
      <dgm:prSet presAssocID="{A932D5FA-8E7F-42D6-8C88-5D9E741C93F5}" presName="node" presStyleLbl="alignAccFollowNode1" presStyleIdx="5" presStyleCnt="6">
        <dgm:presLayoutVars>
          <dgm:bulletEnabled val="1"/>
        </dgm:presLayoutVars>
      </dgm:prSet>
      <dgm:spPr/>
      <dgm:t>
        <a:bodyPr/>
        <a:lstStyle/>
        <a:p>
          <a:pPr rtl="1"/>
          <a:endParaRPr lang="fa-IR"/>
        </a:p>
      </dgm:t>
    </dgm:pt>
  </dgm:ptLst>
  <dgm:cxnLst>
    <dgm:cxn modelId="{00EC40DC-BD0E-4F88-82F7-3C52BDAB8AD3}" type="presOf" srcId="{FC90B4E0-B342-4843-BF3D-DAD27E062294}" destId="{8CE68FD9-EB5E-4D77-A83A-337C06288D81}" srcOrd="0" destOrd="0" presId="urn:microsoft.com/office/officeart/2005/8/layout/lProcess3"/>
    <dgm:cxn modelId="{0F8F5BFF-68D3-48C4-8577-5ECFB7F6AF96}" type="presOf" srcId="{1CFA02BF-D323-461D-B451-6C8E9AF52B08}" destId="{7FD490B8-BE34-4987-AF4B-8D984A8701AD}" srcOrd="0" destOrd="0" presId="urn:microsoft.com/office/officeart/2005/8/layout/lProcess3"/>
    <dgm:cxn modelId="{3230FA75-ED98-4BF6-9956-479B578660CF}" srcId="{B7833E0C-9DFC-4E68-A5C8-C617658F2AE1}" destId="{B9453747-4F82-4637-84B7-C56ED4775926}" srcOrd="1" destOrd="0" parTransId="{9B5A415C-D73D-475E-BB66-BF3AC9C69625}" sibTransId="{C74D002C-1286-42C6-A9AE-204F06488769}"/>
    <dgm:cxn modelId="{C829630C-3588-470B-962C-DFD88293821E}" type="presOf" srcId="{B7833E0C-9DFC-4E68-A5C8-C617658F2AE1}" destId="{BBFC978C-B29C-4467-AEBF-4C1E940A345C}" srcOrd="0" destOrd="0" presId="urn:microsoft.com/office/officeart/2005/8/layout/lProcess3"/>
    <dgm:cxn modelId="{3D03719F-B80F-40D0-999C-7F9D1CEE9F1A}" type="presOf" srcId="{65FD7BC8-861B-45AA-A69F-14B8775C4581}" destId="{AE7EA67C-1ABA-4228-8964-3F1E021FDB30}" srcOrd="0" destOrd="0" presId="urn:microsoft.com/office/officeart/2005/8/layout/lProcess3"/>
    <dgm:cxn modelId="{5B7EDBA8-6B54-4A75-91C6-AC3DA5C05EF4}" type="presOf" srcId="{B9453747-4F82-4637-84B7-C56ED4775926}" destId="{1B30B614-F73E-4BBB-BE84-AE139DB8DC4D}" srcOrd="0" destOrd="0" presId="urn:microsoft.com/office/officeart/2005/8/layout/lProcess3"/>
    <dgm:cxn modelId="{D322EA6C-CE12-46F8-A5BC-5AACA23CBDF7}" srcId="{B2AC192C-DED6-486B-AF16-2C9E4E7EB359}" destId="{A932D5FA-8E7F-42D6-8C88-5D9E741C93F5}" srcOrd="1" destOrd="0" parTransId="{9EA0048E-9C8D-4040-8C4A-4259DDE4455B}" sibTransId="{BBB61374-BA5E-4481-81BB-EA9E73E3C118}"/>
    <dgm:cxn modelId="{1B0FCC1D-D101-4351-8908-A5F9366C9943}" srcId="{FC90B4E0-B342-4843-BF3D-DAD27E062294}" destId="{B7833E0C-9DFC-4E68-A5C8-C617658F2AE1}" srcOrd="1" destOrd="0" parTransId="{E47C906B-D802-4EF1-ADA6-572288757411}" sibTransId="{C5985262-8DF4-44ED-9303-D85A35A94364}"/>
    <dgm:cxn modelId="{531E38FF-662D-4001-8945-0E40A6FCD84C}" type="presOf" srcId="{B2AC192C-DED6-486B-AF16-2C9E4E7EB359}" destId="{95DC4CED-3623-488B-9E72-6B909BA1E76D}" srcOrd="0" destOrd="0" presId="urn:microsoft.com/office/officeart/2005/8/layout/lProcess3"/>
    <dgm:cxn modelId="{FB856EB4-1EF8-4338-B340-ACFB4AD1E1DA}" type="presOf" srcId="{C11695A3-0ACA-4B1A-9E91-DE7F027D6053}" destId="{5D094885-CF7A-4405-8B8C-BEF51A1A4FA9}" srcOrd="0" destOrd="0" presId="urn:microsoft.com/office/officeart/2005/8/layout/lProcess3"/>
    <dgm:cxn modelId="{E6AE3579-9BB7-4D93-A380-74451D6822C7}" type="presOf" srcId="{CD0B02B1-FEC8-4232-BAF0-C7BBCE388A3C}" destId="{0C8CBCA8-20D0-4C24-90F9-7C7A487FAF26}" srcOrd="0" destOrd="0" presId="urn:microsoft.com/office/officeart/2005/8/layout/lProcess3"/>
    <dgm:cxn modelId="{544009D1-451A-4F3F-8FB6-3F4BC532B5D5}" type="presOf" srcId="{A932D5FA-8E7F-42D6-8C88-5D9E741C93F5}" destId="{8DC1F906-E9D2-406C-A841-236DF03F484A}" srcOrd="0" destOrd="0" presId="urn:microsoft.com/office/officeart/2005/8/layout/lProcess3"/>
    <dgm:cxn modelId="{12CEB86D-7BD2-4276-AF4E-55510F366454}" srcId="{B7833E0C-9DFC-4E68-A5C8-C617658F2AE1}" destId="{C2BF9AED-E51F-4E51-AB8D-5F797BF8F699}" srcOrd="0" destOrd="0" parTransId="{F0455ED8-D7AA-4A54-BD97-E54EA8BB5AFD}" sibTransId="{295C4C2A-7978-4B0A-8623-5772296659AB}"/>
    <dgm:cxn modelId="{127BDBFD-249C-4D81-AC76-C518F0253034}" srcId="{FC90B4E0-B342-4843-BF3D-DAD27E062294}" destId="{C11695A3-0ACA-4B1A-9E91-DE7F027D6053}" srcOrd="0" destOrd="0" parTransId="{0EEB0856-97A5-4FAF-9B54-729AABDAF632}" sibTransId="{0F20BDCA-B5DA-414C-AA63-C4BD5C6A0CCD}"/>
    <dgm:cxn modelId="{B9C28F4F-35F4-49C7-9015-C7382384E26F}" srcId="{C11695A3-0ACA-4B1A-9E91-DE7F027D6053}" destId="{CD0B02B1-FEC8-4232-BAF0-C7BBCE388A3C}" srcOrd="0" destOrd="0" parTransId="{EDD27525-2690-4B8F-88DE-AC0429AD59BF}" sibTransId="{9E5A1F82-C472-47EA-8A7C-26A26CB37264}"/>
    <dgm:cxn modelId="{14FE3B9E-DE40-4939-8274-BCAD59B2BC7C}" srcId="{C11695A3-0ACA-4B1A-9E91-DE7F027D6053}" destId="{1CFA02BF-D323-461D-B451-6C8E9AF52B08}" srcOrd="1" destOrd="0" parTransId="{3A823CE5-1FF1-4310-A8FA-53EF16B3C13C}" sibTransId="{4A50D9E1-B96F-4892-BE91-DEF265D33B20}"/>
    <dgm:cxn modelId="{AC335F44-78DC-45B8-B711-56D380DBC21E}" type="presOf" srcId="{C2BF9AED-E51F-4E51-AB8D-5F797BF8F699}" destId="{FF7A3E18-27C8-46D2-A2AF-A7A62D185D89}" srcOrd="0" destOrd="0" presId="urn:microsoft.com/office/officeart/2005/8/layout/lProcess3"/>
    <dgm:cxn modelId="{5B86EE94-E87F-4860-94DA-77F04349ED02}" srcId="{FC90B4E0-B342-4843-BF3D-DAD27E062294}" destId="{B2AC192C-DED6-486B-AF16-2C9E4E7EB359}" srcOrd="2" destOrd="0" parTransId="{2092DB04-F6C8-4E03-8C98-12220D5C251D}" sibTransId="{1BBF502B-E0A0-41D5-A982-70072E5F8288}"/>
    <dgm:cxn modelId="{D1D05F7D-9845-4E52-AB23-162140DEE2E6}" srcId="{B2AC192C-DED6-486B-AF16-2C9E4E7EB359}" destId="{65FD7BC8-861B-45AA-A69F-14B8775C4581}" srcOrd="0" destOrd="0" parTransId="{EAE6C321-0D6C-4B60-B796-02A9A4273FE8}" sibTransId="{73F4827D-A903-40D6-A91C-7DC1C780C830}"/>
    <dgm:cxn modelId="{7E352FDF-0CF3-4810-9CE5-C6C806CE696D}" type="presParOf" srcId="{8CE68FD9-EB5E-4D77-A83A-337C06288D81}" destId="{BEF43C33-66EB-4958-AB61-532229BAC720}" srcOrd="0" destOrd="0" presId="urn:microsoft.com/office/officeart/2005/8/layout/lProcess3"/>
    <dgm:cxn modelId="{D0C39631-E92B-48E4-9F26-6DB83DD48694}" type="presParOf" srcId="{BEF43C33-66EB-4958-AB61-532229BAC720}" destId="{5D094885-CF7A-4405-8B8C-BEF51A1A4FA9}" srcOrd="0" destOrd="0" presId="urn:microsoft.com/office/officeart/2005/8/layout/lProcess3"/>
    <dgm:cxn modelId="{61780966-8BFD-4A4E-9439-DF0CE81EA0A8}" type="presParOf" srcId="{BEF43C33-66EB-4958-AB61-532229BAC720}" destId="{5444582E-B313-49AF-BD96-691DD9C2E07E}" srcOrd="1" destOrd="0" presId="urn:microsoft.com/office/officeart/2005/8/layout/lProcess3"/>
    <dgm:cxn modelId="{CAD4489D-C069-44E4-A5D4-53B3C62D44E4}" type="presParOf" srcId="{BEF43C33-66EB-4958-AB61-532229BAC720}" destId="{0C8CBCA8-20D0-4C24-90F9-7C7A487FAF26}" srcOrd="2" destOrd="0" presId="urn:microsoft.com/office/officeart/2005/8/layout/lProcess3"/>
    <dgm:cxn modelId="{98E4AE06-FADB-44CA-B7A1-540B841517EA}" type="presParOf" srcId="{BEF43C33-66EB-4958-AB61-532229BAC720}" destId="{13FD815F-E1DA-44CD-9E7A-711EA55552B4}" srcOrd="3" destOrd="0" presId="urn:microsoft.com/office/officeart/2005/8/layout/lProcess3"/>
    <dgm:cxn modelId="{AA57C7C9-9733-4ACC-B25B-AB808C629AEB}" type="presParOf" srcId="{BEF43C33-66EB-4958-AB61-532229BAC720}" destId="{7FD490B8-BE34-4987-AF4B-8D984A8701AD}" srcOrd="4" destOrd="0" presId="urn:microsoft.com/office/officeart/2005/8/layout/lProcess3"/>
    <dgm:cxn modelId="{BDF577C0-E79B-46C8-8D67-827010BFA191}" type="presParOf" srcId="{8CE68FD9-EB5E-4D77-A83A-337C06288D81}" destId="{CDE146B6-EED6-4E24-8AD8-207EED1A4EEB}" srcOrd="1" destOrd="0" presId="urn:microsoft.com/office/officeart/2005/8/layout/lProcess3"/>
    <dgm:cxn modelId="{82886C34-2609-493A-9305-D1035B44D9E5}" type="presParOf" srcId="{8CE68FD9-EB5E-4D77-A83A-337C06288D81}" destId="{BB7BCDB9-BE64-411C-870F-6B6143C6D9E7}" srcOrd="2" destOrd="0" presId="urn:microsoft.com/office/officeart/2005/8/layout/lProcess3"/>
    <dgm:cxn modelId="{88D4C33F-8C3A-45F8-9191-C0E2062D4283}" type="presParOf" srcId="{BB7BCDB9-BE64-411C-870F-6B6143C6D9E7}" destId="{BBFC978C-B29C-4467-AEBF-4C1E940A345C}" srcOrd="0" destOrd="0" presId="urn:microsoft.com/office/officeart/2005/8/layout/lProcess3"/>
    <dgm:cxn modelId="{2628A643-BF4B-4428-B23C-9DCB9041A826}" type="presParOf" srcId="{BB7BCDB9-BE64-411C-870F-6B6143C6D9E7}" destId="{B532AD61-314C-4A6A-866F-CF19DC830D32}" srcOrd="1" destOrd="0" presId="urn:microsoft.com/office/officeart/2005/8/layout/lProcess3"/>
    <dgm:cxn modelId="{7B834A2C-55A9-46AC-8575-54EA3F3FC3CE}" type="presParOf" srcId="{BB7BCDB9-BE64-411C-870F-6B6143C6D9E7}" destId="{FF7A3E18-27C8-46D2-A2AF-A7A62D185D89}" srcOrd="2" destOrd="0" presId="urn:microsoft.com/office/officeart/2005/8/layout/lProcess3"/>
    <dgm:cxn modelId="{0D15F5F9-F156-4A95-9B84-6DF4C8A59F1B}" type="presParOf" srcId="{BB7BCDB9-BE64-411C-870F-6B6143C6D9E7}" destId="{EE4611A2-FA5B-40D1-884B-20E1EB93F05F}" srcOrd="3" destOrd="0" presId="urn:microsoft.com/office/officeart/2005/8/layout/lProcess3"/>
    <dgm:cxn modelId="{9335340B-0E20-4BAD-B60F-FE26F48AC33D}" type="presParOf" srcId="{BB7BCDB9-BE64-411C-870F-6B6143C6D9E7}" destId="{1B30B614-F73E-4BBB-BE84-AE139DB8DC4D}" srcOrd="4" destOrd="0" presId="urn:microsoft.com/office/officeart/2005/8/layout/lProcess3"/>
    <dgm:cxn modelId="{45905468-E810-4BB0-9236-80FB3B09F73B}" type="presParOf" srcId="{8CE68FD9-EB5E-4D77-A83A-337C06288D81}" destId="{FE433A86-8B92-4A7D-BD08-37302342B767}" srcOrd="3" destOrd="0" presId="urn:microsoft.com/office/officeart/2005/8/layout/lProcess3"/>
    <dgm:cxn modelId="{F9EF3335-AECF-4080-A2BC-C602B1A4532D}" type="presParOf" srcId="{8CE68FD9-EB5E-4D77-A83A-337C06288D81}" destId="{F3A9CA54-1C28-42DA-9444-825E50F35B2F}" srcOrd="4" destOrd="0" presId="urn:microsoft.com/office/officeart/2005/8/layout/lProcess3"/>
    <dgm:cxn modelId="{7AE88469-750F-41FE-AE0A-A5D0224AF151}" type="presParOf" srcId="{F3A9CA54-1C28-42DA-9444-825E50F35B2F}" destId="{95DC4CED-3623-488B-9E72-6B909BA1E76D}" srcOrd="0" destOrd="0" presId="urn:microsoft.com/office/officeart/2005/8/layout/lProcess3"/>
    <dgm:cxn modelId="{47019958-F95E-4A73-90F8-CD4D42366A11}" type="presParOf" srcId="{F3A9CA54-1C28-42DA-9444-825E50F35B2F}" destId="{64330E2C-6C75-4DAA-BB6F-7C20B231381B}" srcOrd="1" destOrd="0" presId="urn:microsoft.com/office/officeart/2005/8/layout/lProcess3"/>
    <dgm:cxn modelId="{CDCA31C9-10F0-444D-AE79-CB0F26A18282}" type="presParOf" srcId="{F3A9CA54-1C28-42DA-9444-825E50F35B2F}" destId="{AE7EA67C-1ABA-4228-8964-3F1E021FDB30}" srcOrd="2" destOrd="0" presId="urn:microsoft.com/office/officeart/2005/8/layout/lProcess3"/>
    <dgm:cxn modelId="{EE6AA86A-4AE1-4943-BA5D-03A914E8C32C}" type="presParOf" srcId="{F3A9CA54-1C28-42DA-9444-825E50F35B2F}" destId="{EC757C64-8D10-43D8-B2FC-4ED69D14A632}" srcOrd="3" destOrd="0" presId="urn:microsoft.com/office/officeart/2005/8/layout/lProcess3"/>
    <dgm:cxn modelId="{C8E4A045-2B10-4CDA-A90D-F814840D0A5B}" type="presParOf" srcId="{F3A9CA54-1C28-42DA-9444-825E50F35B2F}" destId="{8DC1F906-E9D2-406C-A841-236DF03F484A}"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9AD392-7EAE-4EB9-82F9-D02AC47B02B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pPr rtl="1"/>
          <a:endParaRPr lang="fa-IR"/>
        </a:p>
      </dgm:t>
    </dgm:pt>
    <dgm:pt modelId="{BA869CF4-EEF1-42E9-94AD-FFB1ECBAE7D6}">
      <dgm:prSet phldrT="[Text]"/>
      <dgm:spPr>
        <a:solidFill>
          <a:schemeClr val="tx1">
            <a:lumMod val="75000"/>
            <a:lumOff val="25000"/>
          </a:schemeClr>
        </a:solidFill>
      </dgm:spPr>
      <dgm:t>
        <a:bodyPr/>
        <a:lstStyle/>
        <a:p>
          <a:pPr rtl="1"/>
          <a:r>
            <a:rPr lang="fa-IR" dirty="0" smtClean="0"/>
            <a:t>دمشق و شام : مرکز خلافت</a:t>
          </a:r>
          <a:endParaRPr lang="fa-IR" dirty="0"/>
        </a:p>
      </dgm:t>
    </dgm:pt>
    <dgm:pt modelId="{13FC6E96-A91A-493D-8A28-35258B1F90DA}" type="parTrans" cxnId="{F8EA1098-2CBA-4F5D-BFD3-85E3393CEBBF}">
      <dgm:prSet/>
      <dgm:spPr/>
      <dgm:t>
        <a:bodyPr/>
        <a:lstStyle/>
        <a:p>
          <a:pPr rtl="1"/>
          <a:endParaRPr lang="fa-IR"/>
        </a:p>
      </dgm:t>
    </dgm:pt>
    <dgm:pt modelId="{89441F3F-AC6D-4269-87A1-3D5565D4C76C}" type="sibTrans" cxnId="{F8EA1098-2CBA-4F5D-BFD3-85E3393CEBBF}">
      <dgm:prSet/>
      <dgm:spPr/>
      <dgm:t>
        <a:bodyPr/>
        <a:lstStyle/>
        <a:p>
          <a:pPr rtl="1"/>
          <a:endParaRPr lang="fa-IR"/>
        </a:p>
      </dgm:t>
    </dgm:pt>
    <dgm:pt modelId="{26FD1ABA-534F-4812-995B-02883D2F5222}">
      <dgm:prSet phldrT="[Text]" custT="1"/>
      <dgm:spPr>
        <a:solidFill>
          <a:schemeClr val="bg1">
            <a:lumMod val="65000"/>
            <a:alpha val="90000"/>
          </a:schemeClr>
        </a:solidFill>
      </dgm:spPr>
      <dgm:t>
        <a:bodyPr/>
        <a:lstStyle/>
        <a:p>
          <a:pPr rtl="1"/>
          <a:r>
            <a:rPr lang="fa-IR" sz="2800" dirty="0" smtClean="0"/>
            <a:t>خلافتی بر پایه گناه </a:t>
          </a:r>
          <a:r>
            <a:rPr lang="fa-IR" sz="1200" dirty="0" smtClean="0"/>
            <a:t>(فسق علنی و نهادینه شده خلیفه و جامعه )</a:t>
          </a:r>
          <a:r>
            <a:rPr lang="fa-IR" sz="2800" dirty="0" smtClean="0"/>
            <a:t>و ستم </a:t>
          </a:r>
          <a:r>
            <a:rPr lang="fa-IR" sz="1200" dirty="0" smtClean="0"/>
            <a:t>( شدید ترین دیکتاتوری و اختناق با توجیه دینی )</a:t>
          </a:r>
          <a:endParaRPr lang="fa-IR" sz="1200" dirty="0"/>
        </a:p>
      </dgm:t>
    </dgm:pt>
    <dgm:pt modelId="{B758E8F9-AC33-4E20-B765-4106187B738A}" type="parTrans" cxnId="{6BFA089D-3B02-4561-B99E-99C0912B28C6}">
      <dgm:prSet/>
      <dgm:spPr/>
      <dgm:t>
        <a:bodyPr/>
        <a:lstStyle/>
        <a:p>
          <a:pPr rtl="1"/>
          <a:endParaRPr lang="fa-IR"/>
        </a:p>
      </dgm:t>
    </dgm:pt>
    <dgm:pt modelId="{91A76382-6EFE-437C-BB27-7697F66A09A1}" type="sibTrans" cxnId="{6BFA089D-3B02-4561-B99E-99C0912B28C6}">
      <dgm:prSet/>
      <dgm:spPr/>
      <dgm:t>
        <a:bodyPr/>
        <a:lstStyle/>
        <a:p>
          <a:pPr rtl="1"/>
          <a:endParaRPr lang="fa-IR"/>
        </a:p>
      </dgm:t>
    </dgm:pt>
    <dgm:pt modelId="{812DDE55-1001-4D28-89C7-D045279BDF0E}">
      <dgm:prSet phldrT="[Text]" custT="1"/>
      <dgm:spPr>
        <a:solidFill>
          <a:schemeClr val="bg1">
            <a:lumMod val="65000"/>
            <a:alpha val="90000"/>
          </a:schemeClr>
        </a:solidFill>
      </dgm:spPr>
      <dgm:t>
        <a:bodyPr/>
        <a:lstStyle/>
        <a:p>
          <a:pPr rtl="1"/>
          <a:r>
            <a:rPr lang="fa-IR" sz="2800" dirty="0" smtClean="0"/>
            <a:t>کانون و اوج لعن بر امیرالمومنین (ع)</a:t>
          </a:r>
          <a:endParaRPr lang="fa-IR" sz="2800" dirty="0"/>
        </a:p>
      </dgm:t>
    </dgm:pt>
    <dgm:pt modelId="{CB8069EC-5976-4FF7-9D9C-7D4F35339FDA}" type="parTrans" cxnId="{0082645F-9837-491B-82C9-FC508E891C2A}">
      <dgm:prSet/>
      <dgm:spPr/>
      <dgm:t>
        <a:bodyPr/>
        <a:lstStyle/>
        <a:p>
          <a:pPr rtl="1"/>
          <a:endParaRPr lang="fa-IR"/>
        </a:p>
      </dgm:t>
    </dgm:pt>
    <dgm:pt modelId="{5F075633-54F2-42D3-A466-39959B31760A}" type="sibTrans" cxnId="{0082645F-9837-491B-82C9-FC508E891C2A}">
      <dgm:prSet/>
      <dgm:spPr/>
      <dgm:t>
        <a:bodyPr/>
        <a:lstStyle/>
        <a:p>
          <a:pPr rtl="1"/>
          <a:endParaRPr lang="fa-IR"/>
        </a:p>
      </dgm:t>
    </dgm:pt>
    <dgm:pt modelId="{3FC230D9-AB2E-436C-BE2F-AA886A1CC6DE}">
      <dgm:prSet phldrT="[Text]"/>
      <dgm:spPr>
        <a:solidFill>
          <a:srgbClr val="C00000"/>
        </a:solidFill>
      </dgm:spPr>
      <dgm:t>
        <a:bodyPr/>
        <a:lstStyle/>
        <a:p>
          <a:pPr rtl="1"/>
          <a:r>
            <a:rPr lang="fa-IR" dirty="0" smtClean="0"/>
            <a:t>امارت حجاج بر عراق</a:t>
          </a:r>
          <a:endParaRPr lang="fa-IR" dirty="0"/>
        </a:p>
      </dgm:t>
    </dgm:pt>
    <dgm:pt modelId="{6460BEC4-B0B4-42EB-90E2-EBB86F0ADFC5}" type="parTrans" cxnId="{BF9160A7-3955-4E4C-B52C-E78725E6854A}">
      <dgm:prSet/>
      <dgm:spPr/>
      <dgm:t>
        <a:bodyPr/>
        <a:lstStyle/>
        <a:p>
          <a:pPr rtl="1"/>
          <a:endParaRPr lang="fa-IR"/>
        </a:p>
      </dgm:t>
    </dgm:pt>
    <dgm:pt modelId="{7C17E783-BADD-4B85-BAF5-276C29781CCA}" type="sibTrans" cxnId="{BF9160A7-3955-4E4C-B52C-E78725E6854A}">
      <dgm:prSet/>
      <dgm:spPr/>
      <dgm:t>
        <a:bodyPr/>
        <a:lstStyle/>
        <a:p>
          <a:pPr rtl="1"/>
          <a:endParaRPr lang="fa-IR"/>
        </a:p>
      </dgm:t>
    </dgm:pt>
    <dgm:pt modelId="{5D4F283C-A5A9-4986-BF87-F3A553569444}">
      <dgm:prSet phldrT="[Text]" custT="1"/>
      <dgm:spPr>
        <a:solidFill>
          <a:srgbClr val="FF5D5D"/>
        </a:solidFill>
      </dgm:spPr>
      <dgm:t>
        <a:bodyPr/>
        <a:lstStyle/>
        <a:p>
          <a:pPr rtl="1"/>
          <a:r>
            <a:rPr lang="fa-IR" sz="2800" dirty="0" smtClean="0"/>
            <a:t>کشتار گسترده شیعیان </a:t>
          </a:r>
          <a:endParaRPr lang="fa-IR" sz="2800" dirty="0"/>
        </a:p>
      </dgm:t>
    </dgm:pt>
    <dgm:pt modelId="{798338E9-81BF-4B9E-AF76-84889CF7D49B}" type="parTrans" cxnId="{527E2A3E-2912-4CDD-B1D8-C3C90A310C69}">
      <dgm:prSet/>
      <dgm:spPr/>
      <dgm:t>
        <a:bodyPr/>
        <a:lstStyle/>
        <a:p>
          <a:pPr rtl="1"/>
          <a:endParaRPr lang="fa-IR"/>
        </a:p>
      </dgm:t>
    </dgm:pt>
    <dgm:pt modelId="{8AEC1DB1-F92A-4EC6-A00C-66C14C6A2135}" type="sibTrans" cxnId="{527E2A3E-2912-4CDD-B1D8-C3C90A310C69}">
      <dgm:prSet/>
      <dgm:spPr/>
      <dgm:t>
        <a:bodyPr/>
        <a:lstStyle/>
        <a:p>
          <a:pPr rtl="1"/>
          <a:endParaRPr lang="fa-IR"/>
        </a:p>
      </dgm:t>
    </dgm:pt>
    <dgm:pt modelId="{2E3213D3-3F1D-4480-BDE4-09E441020557}">
      <dgm:prSet phldrT="[Text]" custT="1"/>
      <dgm:spPr>
        <a:solidFill>
          <a:srgbClr val="FF5D5D"/>
        </a:solidFill>
      </dgm:spPr>
      <dgm:t>
        <a:bodyPr/>
        <a:lstStyle/>
        <a:p>
          <a:pPr rtl="1"/>
          <a:r>
            <a:rPr lang="fa-IR" sz="2800" dirty="0" smtClean="0"/>
            <a:t>آزار دوستداران اهلبیت حتی در اهلسنت</a:t>
          </a:r>
          <a:endParaRPr lang="fa-IR" sz="2800" dirty="0"/>
        </a:p>
      </dgm:t>
    </dgm:pt>
    <dgm:pt modelId="{A132B9B4-DE1F-41F8-B915-B89DF325C451}" type="parTrans" cxnId="{1D099119-2401-449B-AFBB-2DDFC1AC3912}">
      <dgm:prSet/>
      <dgm:spPr/>
      <dgm:t>
        <a:bodyPr/>
        <a:lstStyle/>
        <a:p>
          <a:pPr rtl="1"/>
          <a:endParaRPr lang="fa-IR"/>
        </a:p>
      </dgm:t>
    </dgm:pt>
    <dgm:pt modelId="{E01CE237-D420-40E9-A8FD-BBF774D30ADB}" type="sibTrans" cxnId="{1D099119-2401-449B-AFBB-2DDFC1AC3912}">
      <dgm:prSet/>
      <dgm:spPr/>
      <dgm:t>
        <a:bodyPr/>
        <a:lstStyle/>
        <a:p>
          <a:pPr rtl="1"/>
          <a:endParaRPr lang="fa-IR"/>
        </a:p>
      </dgm:t>
    </dgm:pt>
    <dgm:pt modelId="{76D93233-770F-4767-BEEC-6026F0CFD6AD}">
      <dgm:prSet phldrT="[Text]"/>
      <dgm:spPr>
        <a:solidFill>
          <a:schemeClr val="accent6">
            <a:lumMod val="75000"/>
          </a:schemeClr>
        </a:solidFill>
      </dgm:spPr>
      <dgm:t>
        <a:bodyPr/>
        <a:lstStyle/>
        <a:p>
          <a:pPr rtl="1"/>
          <a:r>
            <a:rPr lang="fa-IR" dirty="0" smtClean="0"/>
            <a:t>حجاز و حرمین </a:t>
          </a:r>
          <a:endParaRPr lang="fa-IR" dirty="0"/>
        </a:p>
      </dgm:t>
    </dgm:pt>
    <dgm:pt modelId="{B5EA2452-7D9C-48A2-B053-02457942C3B0}" type="parTrans" cxnId="{F5E660FD-6E45-4D27-AEF8-9352C6B605B6}">
      <dgm:prSet/>
      <dgm:spPr/>
      <dgm:t>
        <a:bodyPr/>
        <a:lstStyle/>
        <a:p>
          <a:pPr rtl="1"/>
          <a:endParaRPr lang="fa-IR"/>
        </a:p>
      </dgm:t>
    </dgm:pt>
    <dgm:pt modelId="{8DB44F8F-2924-47C0-96A9-528F6D6EEA8F}" type="sibTrans" cxnId="{F5E660FD-6E45-4D27-AEF8-9352C6B605B6}">
      <dgm:prSet/>
      <dgm:spPr/>
      <dgm:t>
        <a:bodyPr/>
        <a:lstStyle/>
        <a:p>
          <a:pPr rtl="1"/>
          <a:endParaRPr lang="fa-IR"/>
        </a:p>
      </dgm:t>
    </dgm:pt>
    <dgm:pt modelId="{59CED72B-FBF7-4D5C-A12D-6142B4C59095}">
      <dgm:prSet phldrT="[Text]" custT="1"/>
      <dgm:spPr>
        <a:solidFill>
          <a:schemeClr val="accent6">
            <a:lumMod val="60000"/>
            <a:lumOff val="40000"/>
            <a:alpha val="90000"/>
          </a:schemeClr>
        </a:solidFill>
      </dgm:spPr>
      <dgm:t>
        <a:bodyPr/>
        <a:lstStyle/>
        <a:p>
          <a:pPr rtl="1"/>
          <a:r>
            <a:rPr lang="fa-IR" sz="2400" dirty="0" smtClean="0"/>
            <a:t>حرمین کانون غنا و آواز خوانی</a:t>
          </a:r>
          <a:endParaRPr lang="fa-IR" sz="2400" dirty="0"/>
        </a:p>
      </dgm:t>
    </dgm:pt>
    <dgm:pt modelId="{F90721D1-E6DE-4DBD-B604-1E9EC39CCB07}" type="parTrans" cxnId="{9F994ECC-6427-46EF-801A-7BD53A9068E8}">
      <dgm:prSet/>
      <dgm:spPr/>
      <dgm:t>
        <a:bodyPr/>
        <a:lstStyle/>
        <a:p>
          <a:pPr rtl="1"/>
          <a:endParaRPr lang="fa-IR"/>
        </a:p>
      </dgm:t>
    </dgm:pt>
    <dgm:pt modelId="{F6336C43-AA15-4A19-BE3E-1F337852D8ED}" type="sibTrans" cxnId="{9F994ECC-6427-46EF-801A-7BD53A9068E8}">
      <dgm:prSet/>
      <dgm:spPr/>
      <dgm:t>
        <a:bodyPr/>
        <a:lstStyle/>
        <a:p>
          <a:pPr rtl="1"/>
          <a:endParaRPr lang="fa-IR"/>
        </a:p>
      </dgm:t>
    </dgm:pt>
    <dgm:pt modelId="{F29A9EF4-32BB-4F21-A492-DDBDDB18B6B1}">
      <dgm:prSet phldrT="[Text]" custT="1"/>
      <dgm:spPr>
        <a:solidFill>
          <a:schemeClr val="accent6">
            <a:lumMod val="60000"/>
            <a:lumOff val="40000"/>
            <a:alpha val="90000"/>
          </a:schemeClr>
        </a:solidFill>
      </dgm:spPr>
      <dgm:t>
        <a:bodyPr/>
        <a:lstStyle/>
        <a:p>
          <a:pPr rtl="1"/>
          <a:r>
            <a:rPr lang="fa-IR" sz="2400" dirty="0" smtClean="0"/>
            <a:t>غربت و محاصره شدید امام</a:t>
          </a:r>
          <a:endParaRPr lang="fa-IR" sz="2400" dirty="0"/>
        </a:p>
      </dgm:t>
    </dgm:pt>
    <dgm:pt modelId="{D9D973AC-A722-4D07-A49B-D4B5EE4C3E90}" type="parTrans" cxnId="{2D30304F-A9F0-4FEF-83CB-2151070F1899}">
      <dgm:prSet/>
      <dgm:spPr/>
      <dgm:t>
        <a:bodyPr/>
        <a:lstStyle/>
        <a:p>
          <a:pPr rtl="1"/>
          <a:endParaRPr lang="fa-IR"/>
        </a:p>
      </dgm:t>
    </dgm:pt>
    <dgm:pt modelId="{0EE16832-3FB2-45B0-A2A7-3B1D928EC8C5}" type="sibTrans" cxnId="{2D30304F-A9F0-4FEF-83CB-2151070F1899}">
      <dgm:prSet/>
      <dgm:spPr/>
      <dgm:t>
        <a:bodyPr/>
        <a:lstStyle/>
        <a:p>
          <a:pPr rtl="1"/>
          <a:endParaRPr lang="fa-IR"/>
        </a:p>
      </dgm:t>
    </dgm:pt>
    <dgm:pt modelId="{23AFCCE1-B22F-4EEE-A4E4-2BD875357BD9}">
      <dgm:prSet phldrT="[Text]" custT="1"/>
      <dgm:spPr>
        <a:solidFill>
          <a:schemeClr val="accent6">
            <a:lumMod val="60000"/>
            <a:lumOff val="40000"/>
            <a:alpha val="90000"/>
          </a:schemeClr>
        </a:solidFill>
      </dgm:spPr>
      <dgm:t>
        <a:bodyPr/>
        <a:lstStyle/>
        <a:p>
          <a:pPr rtl="1"/>
          <a:r>
            <a:rPr lang="fa-IR" sz="2400" dirty="0" smtClean="0"/>
            <a:t>تلاش برای محو میراث اسلامی</a:t>
          </a:r>
          <a:endParaRPr lang="fa-IR" sz="2400" dirty="0"/>
        </a:p>
      </dgm:t>
    </dgm:pt>
    <dgm:pt modelId="{9F444234-1D8C-4853-BCBC-5DB45874EEF6}" type="parTrans" cxnId="{A6F3184E-BDA6-4925-B133-6A931ADA6701}">
      <dgm:prSet/>
      <dgm:spPr/>
      <dgm:t>
        <a:bodyPr/>
        <a:lstStyle/>
        <a:p>
          <a:pPr rtl="1"/>
          <a:endParaRPr lang="fa-IR"/>
        </a:p>
      </dgm:t>
    </dgm:pt>
    <dgm:pt modelId="{95A75806-D3B5-42A8-9288-198B5D453874}" type="sibTrans" cxnId="{A6F3184E-BDA6-4925-B133-6A931ADA6701}">
      <dgm:prSet/>
      <dgm:spPr/>
      <dgm:t>
        <a:bodyPr/>
        <a:lstStyle/>
        <a:p>
          <a:pPr rtl="1"/>
          <a:endParaRPr lang="fa-IR"/>
        </a:p>
      </dgm:t>
    </dgm:pt>
    <dgm:pt modelId="{9A4EA458-6B79-4085-AF7A-B2AF62B042B8}" type="pres">
      <dgm:prSet presAssocID="{4A9AD392-7EAE-4EB9-82F9-D02AC47B02BE}" presName="linearFlow" presStyleCnt="0">
        <dgm:presLayoutVars>
          <dgm:dir val="rev"/>
          <dgm:animLvl val="lvl"/>
          <dgm:resizeHandles val="exact"/>
        </dgm:presLayoutVars>
      </dgm:prSet>
      <dgm:spPr/>
      <dgm:t>
        <a:bodyPr/>
        <a:lstStyle/>
        <a:p>
          <a:pPr rtl="1"/>
          <a:endParaRPr lang="fa-IR"/>
        </a:p>
      </dgm:t>
    </dgm:pt>
    <dgm:pt modelId="{FBC73D6D-9BF7-4441-965D-3DA2355D3B9D}" type="pres">
      <dgm:prSet presAssocID="{BA869CF4-EEF1-42E9-94AD-FFB1ECBAE7D6}" presName="composite" presStyleCnt="0"/>
      <dgm:spPr/>
    </dgm:pt>
    <dgm:pt modelId="{A94AF10B-1A32-41CE-8A6E-0D1E28DC1BFF}" type="pres">
      <dgm:prSet presAssocID="{BA869CF4-EEF1-42E9-94AD-FFB1ECBAE7D6}" presName="parentText" presStyleLbl="alignNode1" presStyleIdx="0" presStyleCnt="3" custScaleX="90837">
        <dgm:presLayoutVars>
          <dgm:chMax val="1"/>
          <dgm:bulletEnabled val="1"/>
        </dgm:presLayoutVars>
      </dgm:prSet>
      <dgm:spPr/>
      <dgm:t>
        <a:bodyPr/>
        <a:lstStyle/>
        <a:p>
          <a:pPr rtl="1"/>
          <a:endParaRPr lang="fa-IR"/>
        </a:p>
      </dgm:t>
    </dgm:pt>
    <dgm:pt modelId="{EED6C216-B950-49A8-A299-7E02583BADB3}" type="pres">
      <dgm:prSet presAssocID="{BA869CF4-EEF1-42E9-94AD-FFB1ECBAE7D6}" presName="descendantText" presStyleLbl="alignAcc1" presStyleIdx="0" presStyleCnt="3" custAng="0">
        <dgm:presLayoutVars>
          <dgm:bulletEnabled val="1"/>
        </dgm:presLayoutVars>
      </dgm:prSet>
      <dgm:spPr/>
      <dgm:t>
        <a:bodyPr/>
        <a:lstStyle/>
        <a:p>
          <a:pPr rtl="1"/>
          <a:endParaRPr lang="fa-IR"/>
        </a:p>
      </dgm:t>
    </dgm:pt>
    <dgm:pt modelId="{62271969-33E9-4415-A1D8-FAA54F573853}" type="pres">
      <dgm:prSet presAssocID="{89441F3F-AC6D-4269-87A1-3D5565D4C76C}" presName="sp" presStyleCnt="0"/>
      <dgm:spPr/>
    </dgm:pt>
    <dgm:pt modelId="{19557F18-3865-4C9F-9DF2-BDA57229B01E}" type="pres">
      <dgm:prSet presAssocID="{3FC230D9-AB2E-436C-BE2F-AA886A1CC6DE}" presName="composite" presStyleCnt="0"/>
      <dgm:spPr/>
    </dgm:pt>
    <dgm:pt modelId="{6A4A7198-332A-4F84-A156-62C4E6930B3A}" type="pres">
      <dgm:prSet presAssocID="{3FC230D9-AB2E-436C-BE2F-AA886A1CC6DE}" presName="parentText" presStyleLbl="alignNode1" presStyleIdx="1" presStyleCnt="3">
        <dgm:presLayoutVars>
          <dgm:chMax val="1"/>
          <dgm:bulletEnabled val="1"/>
        </dgm:presLayoutVars>
      </dgm:prSet>
      <dgm:spPr/>
      <dgm:t>
        <a:bodyPr/>
        <a:lstStyle/>
        <a:p>
          <a:pPr rtl="1"/>
          <a:endParaRPr lang="fa-IR"/>
        </a:p>
      </dgm:t>
    </dgm:pt>
    <dgm:pt modelId="{62E71685-8216-451A-BF72-FCDE9635E170}" type="pres">
      <dgm:prSet presAssocID="{3FC230D9-AB2E-436C-BE2F-AA886A1CC6DE}" presName="descendantText" presStyleLbl="alignAcc1" presStyleIdx="1" presStyleCnt="3" custAng="0">
        <dgm:presLayoutVars>
          <dgm:bulletEnabled val="1"/>
        </dgm:presLayoutVars>
      </dgm:prSet>
      <dgm:spPr/>
      <dgm:t>
        <a:bodyPr/>
        <a:lstStyle/>
        <a:p>
          <a:pPr rtl="1"/>
          <a:endParaRPr lang="fa-IR"/>
        </a:p>
      </dgm:t>
    </dgm:pt>
    <dgm:pt modelId="{03FE7A40-D1F8-4661-9E7F-1053117E979A}" type="pres">
      <dgm:prSet presAssocID="{7C17E783-BADD-4B85-BAF5-276C29781CCA}" presName="sp" presStyleCnt="0"/>
      <dgm:spPr/>
    </dgm:pt>
    <dgm:pt modelId="{816696C6-6168-42D9-9148-47C2712D079F}" type="pres">
      <dgm:prSet presAssocID="{76D93233-770F-4767-BEEC-6026F0CFD6AD}" presName="composite" presStyleCnt="0"/>
      <dgm:spPr/>
    </dgm:pt>
    <dgm:pt modelId="{5ED5F153-C3FD-4F76-A5AA-6C25698B34D8}" type="pres">
      <dgm:prSet presAssocID="{76D93233-770F-4767-BEEC-6026F0CFD6AD}" presName="parentText" presStyleLbl="alignNode1" presStyleIdx="2" presStyleCnt="3">
        <dgm:presLayoutVars>
          <dgm:chMax val="1"/>
          <dgm:bulletEnabled val="1"/>
        </dgm:presLayoutVars>
      </dgm:prSet>
      <dgm:spPr/>
      <dgm:t>
        <a:bodyPr/>
        <a:lstStyle/>
        <a:p>
          <a:pPr rtl="1"/>
          <a:endParaRPr lang="fa-IR"/>
        </a:p>
      </dgm:t>
    </dgm:pt>
    <dgm:pt modelId="{C2B8EE56-432D-4D73-AAB9-AD2AA1CC6337}" type="pres">
      <dgm:prSet presAssocID="{76D93233-770F-4767-BEEC-6026F0CFD6AD}" presName="descendantText" presStyleLbl="alignAcc1" presStyleIdx="2" presStyleCnt="3" custAng="0">
        <dgm:presLayoutVars>
          <dgm:bulletEnabled val="1"/>
        </dgm:presLayoutVars>
      </dgm:prSet>
      <dgm:spPr/>
      <dgm:t>
        <a:bodyPr/>
        <a:lstStyle/>
        <a:p>
          <a:pPr rtl="1"/>
          <a:endParaRPr lang="fa-IR"/>
        </a:p>
      </dgm:t>
    </dgm:pt>
  </dgm:ptLst>
  <dgm:cxnLst>
    <dgm:cxn modelId="{0870917D-2E00-4324-A193-7D584525A84A}" type="presOf" srcId="{BA869CF4-EEF1-42E9-94AD-FFB1ECBAE7D6}" destId="{A94AF10B-1A32-41CE-8A6E-0D1E28DC1BFF}" srcOrd="0" destOrd="0" presId="urn:microsoft.com/office/officeart/2005/8/layout/chevron2"/>
    <dgm:cxn modelId="{7DEF5E98-C74B-46C6-98C4-4B5360532D6D}" type="presOf" srcId="{3FC230D9-AB2E-436C-BE2F-AA886A1CC6DE}" destId="{6A4A7198-332A-4F84-A156-62C4E6930B3A}" srcOrd="0" destOrd="0" presId="urn:microsoft.com/office/officeart/2005/8/layout/chevron2"/>
    <dgm:cxn modelId="{F5E660FD-6E45-4D27-AEF8-9352C6B605B6}" srcId="{4A9AD392-7EAE-4EB9-82F9-D02AC47B02BE}" destId="{76D93233-770F-4767-BEEC-6026F0CFD6AD}" srcOrd="2" destOrd="0" parTransId="{B5EA2452-7D9C-48A2-B053-02457942C3B0}" sibTransId="{8DB44F8F-2924-47C0-96A9-528F6D6EEA8F}"/>
    <dgm:cxn modelId="{DD27C92E-AA97-456E-807C-B9076B7F5D3D}" type="presOf" srcId="{5D4F283C-A5A9-4986-BF87-F3A553569444}" destId="{62E71685-8216-451A-BF72-FCDE9635E170}" srcOrd="0" destOrd="0" presId="urn:microsoft.com/office/officeart/2005/8/layout/chevron2"/>
    <dgm:cxn modelId="{1D099119-2401-449B-AFBB-2DDFC1AC3912}" srcId="{3FC230D9-AB2E-436C-BE2F-AA886A1CC6DE}" destId="{2E3213D3-3F1D-4480-BDE4-09E441020557}" srcOrd="1" destOrd="0" parTransId="{A132B9B4-DE1F-41F8-B915-B89DF325C451}" sibTransId="{E01CE237-D420-40E9-A8FD-BBF774D30ADB}"/>
    <dgm:cxn modelId="{AB549661-7C93-4A5A-8EC3-F8C06B7663FA}" type="presOf" srcId="{26FD1ABA-534F-4812-995B-02883D2F5222}" destId="{EED6C216-B950-49A8-A299-7E02583BADB3}" srcOrd="0" destOrd="0" presId="urn:microsoft.com/office/officeart/2005/8/layout/chevron2"/>
    <dgm:cxn modelId="{BF9160A7-3955-4E4C-B52C-E78725E6854A}" srcId="{4A9AD392-7EAE-4EB9-82F9-D02AC47B02BE}" destId="{3FC230D9-AB2E-436C-BE2F-AA886A1CC6DE}" srcOrd="1" destOrd="0" parTransId="{6460BEC4-B0B4-42EB-90E2-EBB86F0ADFC5}" sibTransId="{7C17E783-BADD-4B85-BAF5-276C29781CCA}"/>
    <dgm:cxn modelId="{F8EA1098-2CBA-4F5D-BFD3-85E3393CEBBF}" srcId="{4A9AD392-7EAE-4EB9-82F9-D02AC47B02BE}" destId="{BA869CF4-EEF1-42E9-94AD-FFB1ECBAE7D6}" srcOrd="0" destOrd="0" parTransId="{13FC6E96-A91A-493D-8A28-35258B1F90DA}" sibTransId="{89441F3F-AC6D-4269-87A1-3D5565D4C76C}"/>
    <dgm:cxn modelId="{ABA7B861-6626-4173-8DF2-5AF0DD3E265D}" type="presOf" srcId="{4A9AD392-7EAE-4EB9-82F9-D02AC47B02BE}" destId="{9A4EA458-6B79-4085-AF7A-B2AF62B042B8}" srcOrd="0" destOrd="0" presId="urn:microsoft.com/office/officeart/2005/8/layout/chevron2"/>
    <dgm:cxn modelId="{A6F3184E-BDA6-4925-B133-6A931ADA6701}" srcId="{76D93233-770F-4767-BEEC-6026F0CFD6AD}" destId="{23AFCCE1-B22F-4EEE-A4E4-2BD875357BD9}" srcOrd="2" destOrd="0" parTransId="{9F444234-1D8C-4853-BCBC-5DB45874EEF6}" sibTransId="{95A75806-D3B5-42A8-9288-198B5D453874}"/>
    <dgm:cxn modelId="{76AFEF38-1FFB-4458-BD7D-4385A897C448}" type="presOf" srcId="{23AFCCE1-B22F-4EEE-A4E4-2BD875357BD9}" destId="{C2B8EE56-432D-4D73-AAB9-AD2AA1CC6337}" srcOrd="0" destOrd="2" presId="urn:microsoft.com/office/officeart/2005/8/layout/chevron2"/>
    <dgm:cxn modelId="{1C268D22-CE2D-4264-8E30-D87CC23EE33A}" type="presOf" srcId="{76D93233-770F-4767-BEEC-6026F0CFD6AD}" destId="{5ED5F153-C3FD-4F76-A5AA-6C25698B34D8}" srcOrd="0" destOrd="0" presId="urn:microsoft.com/office/officeart/2005/8/layout/chevron2"/>
    <dgm:cxn modelId="{F627E817-DAD1-4176-ADD2-B97AC1957EF8}" type="presOf" srcId="{812DDE55-1001-4D28-89C7-D045279BDF0E}" destId="{EED6C216-B950-49A8-A299-7E02583BADB3}" srcOrd="0" destOrd="1" presId="urn:microsoft.com/office/officeart/2005/8/layout/chevron2"/>
    <dgm:cxn modelId="{6BFA089D-3B02-4561-B99E-99C0912B28C6}" srcId="{BA869CF4-EEF1-42E9-94AD-FFB1ECBAE7D6}" destId="{26FD1ABA-534F-4812-995B-02883D2F5222}" srcOrd="0" destOrd="0" parTransId="{B758E8F9-AC33-4E20-B765-4106187B738A}" sibTransId="{91A76382-6EFE-437C-BB27-7697F66A09A1}"/>
    <dgm:cxn modelId="{0082645F-9837-491B-82C9-FC508E891C2A}" srcId="{BA869CF4-EEF1-42E9-94AD-FFB1ECBAE7D6}" destId="{812DDE55-1001-4D28-89C7-D045279BDF0E}" srcOrd="1" destOrd="0" parTransId="{CB8069EC-5976-4FF7-9D9C-7D4F35339FDA}" sibTransId="{5F075633-54F2-42D3-A466-39959B31760A}"/>
    <dgm:cxn modelId="{658FAB5C-6561-423A-919E-9CA9FBB253CF}" type="presOf" srcId="{2E3213D3-3F1D-4480-BDE4-09E441020557}" destId="{62E71685-8216-451A-BF72-FCDE9635E170}" srcOrd="0" destOrd="1" presId="urn:microsoft.com/office/officeart/2005/8/layout/chevron2"/>
    <dgm:cxn modelId="{2D30304F-A9F0-4FEF-83CB-2151070F1899}" srcId="{76D93233-770F-4767-BEEC-6026F0CFD6AD}" destId="{F29A9EF4-32BB-4F21-A492-DDBDDB18B6B1}" srcOrd="1" destOrd="0" parTransId="{D9D973AC-A722-4D07-A49B-D4B5EE4C3E90}" sibTransId="{0EE16832-3FB2-45B0-A2A7-3B1D928EC8C5}"/>
    <dgm:cxn modelId="{9F994ECC-6427-46EF-801A-7BD53A9068E8}" srcId="{76D93233-770F-4767-BEEC-6026F0CFD6AD}" destId="{59CED72B-FBF7-4D5C-A12D-6142B4C59095}" srcOrd="0" destOrd="0" parTransId="{F90721D1-E6DE-4DBD-B604-1E9EC39CCB07}" sibTransId="{F6336C43-AA15-4A19-BE3E-1F337852D8ED}"/>
    <dgm:cxn modelId="{4290F17B-AB51-4B42-A0D6-C996B0ADEE11}" type="presOf" srcId="{59CED72B-FBF7-4D5C-A12D-6142B4C59095}" destId="{C2B8EE56-432D-4D73-AAB9-AD2AA1CC6337}" srcOrd="0" destOrd="0" presId="urn:microsoft.com/office/officeart/2005/8/layout/chevron2"/>
    <dgm:cxn modelId="{527E2A3E-2912-4CDD-B1D8-C3C90A310C69}" srcId="{3FC230D9-AB2E-436C-BE2F-AA886A1CC6DE}" destId="{5D4F283C-A5A9-4986-BF87-F3A553569444}" srcOrd="0" destOrd="0" parTransId="{798338E9-81BF-4B9E-AF76-84889CF7D49B}" sibTransId="{8AEC1DB1-F92A-4EC6-A00C-66C14C6A2135}"/>
    <dgm:cxn modelId="{F0477F28-1A5F-4CB1-AB08-050D05A10749}" type="presOf" srcId="{F29A9EF4-32BB-4F21-A492-DDBDDB18B6B1}" destId="{C2B8EE56-432D-4D73-AAB9-AD2AA1CC6337}" srcOrd="0" destOrd="1" presId="urn:microsoft.com/office/officeart/2005/8/layout/chevron2"/>
    <dgm:cxn modelId="{B9F69E8A-9385-42AA-AE7C-931E80E0A1F0}" type="presParOf" srcId="{9A4EA458-6B79-4085-AF7A-B2AF62B042B8}" destId="{FBC73D6D-9BF7-4441-965D-3DA2355D3B9D}" srcOrd="0" destOrd="0" presId="urn:microsoft.com/office/officeart/2005/8/layout/chevron2"/>
    <dgm:cxn modelId="{967C051B-188B-4696-B560-68E861F31F39}" type="presParOf" srcId="{FBC73D6D-9BF7-4441-965D-3DA2355D3B9D}" destId="{A94AF10B-1A32-41CE-8A6E-0D1E28DC1BFF}" srcOrd="0" destOrd="0" presId="urn:microsoft.com/office/officeart/2005/8/layout/chevron2"/>
    <dgm:cxn modelId="{B7B47F23-D910-45E2-BD55-9AF9DE6652B4}" type="presParOf" srcId="{FBC73D6D-9BF7-4441-965D-3DA2355D3B9D}" destId="{EED6C216-B950-49A8-A299-7E02583BADB3}" srcOrd="1" destOrd="0" presId="urn:microsoft.com/office/officeart/2005/8/layout/chevron2"/>
    <dgm:cxn modelId="{2EC15588-4AE4-4876-801E-E116B337769A}" type="presParOf" srcId="{9A4EA458-6B79-4085-AF7A-B2AF62B042B8}" destId="{62271969-33E9-4415-A1D8-FAA54F573853}" srcOrd="1" destOrd="0" presId="urn:microsoft.com/office/officeart/2005/8/layout/chevron2"/>
    <dgm:cxn modelId="{F438BC05-B6F0-4DD4-9EBA-74BF756391D1}" type="presParOf" srcId="{9A4EA458-6B79-4085-AF7A-B2AF62B042B8}" destId="{19557F18-3865-4C9F-9DF2-BDA57229B01E}" srcOrd="2" destOrd="0" presId="urn:microsoft.com/office/officeart/2005/8/layout/chevron2"/>
    <dgm:cxn modelId="{35E025A8-BA5C-468B-8A8C-5B250E805C45}" type="presParOf" srcId="{19557F18-3865-4C9F-9DF2-BDA57229B01E}" destId="{6A4A7198-332A-4F84-A156-62C4E6930B3A}" srcOrd="0" destOrd="0" presId="urn:microsoft.com/office/officeart/2005/8/layout/chevron2"/>
    <dgm:cxn modelId="{9B990DB2-3E00-4B0D-BF8E-3445A84078DA}" type="presParOf" srcId="{19557F18-3865-4C9F-9DF2-BDA57229B01E}" destId="{62E71685-8216-451A-BF72-FCDE9635E170}" srcOrd="1" destOrd="0" presId="urn:microsoft.com/office/officeart/2005/8/layout/chevron2"/>
    <dgm:cxn modelId="{5D2EA238-AF3D-48A9-BC40-B34ADBC6B19A}" type="presParOf" srcId="{9A4EA458-6B79-4085-AF7A-B2AF62B042B8}" destId="{03FE7A40-D1F8-4661-9E7F-1053117E979A}" srcOrd="3" destOrd="0" presId="urn:microsoft.com/office/officeart/2005/8/layout/chevron2"/>
    <dgm:cxn modelId="{F998C2E0-0557-43C4-9F74-CE762F28A8CD}" type="presParOf" srcId="{9A4EA458-6B79-4085-AF7A-B2AF62B042B8}" destId="{816696C6-6168-42D9-9148-47C2712D079F}" srcOrd="4" destOrd="0" presId="urn:microsoft.com/office/officeart/2005/8/layout/chevron2"/>
    <dgm:cxn modelId="{18A98D12-E4AC-492C-805B-07C3DB8D04B1}" type="presParOf" srcId="{816696C6-6168-42D9-9148-47C2712D079F}" destId="{5ED5F153-C3FD-4F76-A5AA-6C25698B34D8}" srcOrd="0" destOrd="0" presId="urn:microsoft.com/office/officeart/2005/8/layout/chevron2"/>
    <dgm:cxn modelId="{56124D0E-83EB-4E17-9182-11AA8E33F31B}" type="presParOf" srcId="{816696C6-6168-42D9-9148-47C2712D079F}" destId="{C2B8EE56-432D-4D73-AAB9-AD2AA1CC633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19EBBE-CD37-4635-904B-E4C121ED899E}" type="doc">
      <dgm:prSet loTypeId="urn:microsoft.com/office/officeart/2005/8/layout/chevron1" loCatId="process" qsTypeId="urn:microsoft.com/office/officeart/2005/8/quickstyle/simple1" qsCatId="simple" csTypeId="urn:microsoft.com/office/officeart/2005/8/colors/accent1_2" csCatId="accent1" phldr="1"/>
      <dgm:spPr/>
    </dgm:pt>
    <dgm:pt modelId="{1201217F-3DF2-43EF-8863-4D0C10A6F54B}">
      <dgm:prSet phldrT="[Text]"/>
      <dgm:spPr>
        <a:solidFill>
          <a:srgbClr val="291A09"/>
        </a:solidFill>
      </dgm:spPr>
      <dgm:t>
        <a:bodyPr/>
        <a:lstStyle/>
        <a:p>
          <a:pPr rtl="1"/>
          <a:r>
            <a:rPr lang="fa-IR" dirty="0" smtClean="0"/>
            <a:t>خلافت یزید</a:t>
          </a:r>
          <a:endParaRPr lang="fa-IR" dirty="0"/>
        </a:p>
      </dgm:t>
    </dgm:pt>
    <dgm:pt modelId="{A19F91D7-57A3-473D-A381-C489BA10B070}" type="parTrans" cxnId="{51E3E4B4-109B-413F-A274-2163CDA3F87C}">
      <dgm:prSet/>
      <dgm:spPr/>
      <dgm:t>
        <a:bodyPr/>
        <a:lstStyle/>
        <a:p>
          <a:pPr rtl="1"/>
          <a:endParaRPr lang="fa-IR"/>
        </a:p>
      </dgm:t>
    </dgm:pt>
    <dgm:pt modelId="{0C1EF2DA-CB94-434D-A37F-968362324592}" type="sibTrans" cxnId="{51E3E4B4-109B-413F-A274-2163CDA3F87C}">
      <dgm:prSet/>
      <dgm:spPr/>
      <dgm:t>
        <a:bodyPr/>
        <a:lstStyle/>
        <a:p>
          <a:pPr rtl="1"/>
          <a:endParaRPr lang="fa-IR"/>
        </a:p>
      </dgm:t>
    </dgm:pt>
    <dgm:pt modelId="{396EA4BD-149F-415B-B687-B6F5D94F3795}">
      <dgm:prSet phldrT="[Text]"/>
      <dgm:spPr>
        <a:solidFill>
          <a:schemeClr val="accent2">
            <a:lumMod val="50000"/>
          </a:schemeClr>
        </a:solidFill>
      </dgm:spPr>
      <dgm:t>
        <a:bodyPr/>
        <a:lstStyle/>
        <a:p>
          <a:pPr rtl="1"/>
          <a:r>
            <a:rPr lang="fa-IR" dirty="0" smtClean="0"/>
            <a:t>خلافت زبیری </a:t>
          </a:r>
          <a:endParaRPr lang="fa-IR" dirty="0"/>
        </a:p>
      </dgm:t>
    </dgm:pt>
    <dgm:pt modelId="{CA3A9F68-195A-4F59-9482-95CBC1244257}" type="parTrans" cxnId="{CE3A5289-F4E1-4284-BE68-219C4B59F2E7}">
      <dgm:prSet/>
      <dgm:spPr/>
      <dgm:t>
        <a:bodyPr/>
        <a:lstStyle/>
        <a:p>
          <a:pPr rtl="1"/>
          <a:endParaRPr lang="fa-IR"/>
        </a:p>
      </dgm:t>
    </dgm:pt>
    <dgm:pt modelId="{A8ABB216-4A04-4560-A98E-EB99DA72BC78}" type="sibTrans" cxnId="{CE3A5289-F4E1-4284-BE68-219C4B59F2E7}">
      <dgm:prSet/>
      <dgm:spPr/>
      <dgm:t>
        <a:bodyPr/>
        <a:lstStyle/>
        <a:p>
          <a:pPr rtl="1"/>
          <a:endParaRPr lang="fa-IR"/>
        </a:p>
      </dgm:t>
    </dgm:pt>
    <dgm:pt modelId="{10CD035D-35C0-4B5A-8459-F57925904217}">
      <dgm:prSet phldrT="[Text]"/>
      <dgm:spPr>
        <a:solidFill>
          <a:schemeClr val="tx1">
            <a:lumMod val="65000"/>
            <a:lumOff val="35000"/>
          </a:schemeClr>
        </a:solidFill>
      </dgm:spPr>
      <dgm:t>
        <a:bodyPr/>
        <a:lstStyle/>
        <a:p>
          <a:pPr rtl="1"/>
          <a:r>
            <a:rPr lang="fa-IR" dirty="0" smtClean="0"/>
            <a:t>خلافت مروانی</a:t>
          </a:r>
          <a:endParaRPr lang="fa-IR" dirty="0"/>
        </a:p>
      </dgm:t>
    </dgm:pt>
    <dgm:pt modelId="{957FC88A-3934-4261-94ED-6203A9A46DB0}" type="parTrans" cxnId="{C544156C-7D9D-4BB3-8EBD-63EB0683E1EA}">
      <dgm:prSet/>
      <dgm:spPr/>
      <dgm:t>
        <a:bodyPr/>
        <a:lstStyle/>
        <a:p>
          <a:pPr rtl="1"/>
          <a:endParaRPr lang="fa-IR"/>
        </a:p>
      </dgm:t>
    </dgm:pt>
    <dgm:pt modelId="{8FF620DF-32FF-46C5-B725-86F1F6EE489A}" type="sibTrans" cxnId="{C544156C-7D9D-4BB3-8EBD-63EB0683E1EA}">
      <dgm:prSet/>
      <dgm:spPr/>
      <dgm:t>
        <a:bodyPr/>
        <a:lstStyle/>
        <a:p>
          <a:pPr rtl="1"/>
          <a:endParaRPr lang="fa-IR"/>
        </a:p>
      </dgm:t>
    </dgm:pt>
    <dgm:pt modelId="{F9E4E272-ACF2-4F0B-ACF2-8143FE3BE8FC}" type="pres">
      <dgm:prSet presAssocID="{3C19EBBE-CD37-4635-904B-E4C121ED899E}" presName="Name0" presStyleCnt="0">
        <dgm:presLayoutVars>
          <dgm:dir val="rev"/>
          <dgm:animLvl val="lvl"/>
          <dgm:resizeHandles val="exact"/>
        </dgm:presLayoutVars>
      </dgm:prSet>
      <dgm:spPr/>
    </dgm:pt>
    <dgm:pt modelId="{15BDC2B3-E76D-4032-BBCB-FD4875FCCAD1}" type="pres">
      <dgm:prSet presAssocID="{1201217F-3DF2-43EF-8863-4D0C10A6F54B}" presName="parTxOnly" presStyleLbl="node1" presStyleIdx="0" presStyleCnt="3" custScaleX="57896">
        <dgm:presLayoutVars>
          <dgm:chMax val="0"/>
          <dgm:chPref val="0"/>
          <dgm:bulletEnabled val="1"/>
        </dgm:presLayoutVars>
      </dgm:prSet>
      <dgm:spPr/>
      <dgm:t>
        <a:bodyPr/>
        <a:lstStyle/>
        <a:p>
          <a:pPr rtl="1"/>
          <a:endParaRPr lang="fa-IR"/>
        </a:p>
      </dgm:t>
    </dgm:pt>
    <dgm:pt modelId="{9E058B25-F17E-4C68-8D60-AE77EF9A6149}" type="pres">
      <dgm:prSet presAssocID="{0C1EF2DA-CB94-434D-A37F-968362324592}" presName="parTxOnlySpace" presStyleCnt="0"/>
      <dgm:spPr/>
    </dgm:pt>
    <dgm:pt modelId="{D81D33B0-576E-46F4-8DD9-9A7C75FEAC6F}" type="pres">
      <dgm:prSet presAssocID="{396EA4BD-149F-415B-B687-B6F5D94F3795}" presName="parTxOnly" presStyleLbl="node1" presStyleIdx="1" presStyleCnt="3" custScaleX="54821">
        <dgm:presLayoutVars>
          <dgm:chMax val="0"/>
          <dgm:chPref val="0"/>
          <dgm:bulletEnabled val="1"/>
        </dgm:presLayoutVars>
      </dgm:prSet>
      <dgm:spPr/>
      <dgm:t>
        <a:bodyPr/>
        <a:lstStyle/>
        <a:p>
          <a:pPr rtl="1"/>
          <a:endParaRPr lang="fa-IR"/>
        </a:p>
      </dgm:t>
    </dgm:pt>
    <dgm:pt modelId="{E19B6EF9-0173-4344-9121-098B79866EAB}" type="pres">
      <dgm:prSet presAssocID="{A8ABB216-4A04-4560-A98E-EB99DA72BC78}" presName="parTxOnlySpace" presStyleCnt="0"/>
      <dgm:spPr/>
    </dgm:pt>
    <dgm:pt modelId="{97A964DF-C8D6-47A3-999C-6915230EA456}" type="pres">
      <dgm:prSet presAssocID="{10CD035D-35C0-4B5A-8459-F57925904217}" presName="parTxOnly" presStyleLbl="node1" presStyleIdx="2" presStyleCnt="3">
        <dgm:presLayoutVars>
          <dgm:chMax val="0"/>
          <dgm:chPref val="0"/>
          <dgm:bulletEnabled val="1"/>
        </dgm:presLayoutVars>
      </dgm:prSet>
      <dgm:spPr/>
      <dgm:t>
        <a:bodyPr/>
        <a:lstStyle/>
        <a:p>
          <a:pPr rtl="1"/>
          <a:endParaRPr lang="fa-IR"/>
        </a:p>
      </dgm:t>
    </dgm:pt>
  </dgm:ptLst>
  <dgm:cxnLst>
    <dgm:cxn modelId="{9FCE2DDD-8209-4657-BB11-A3241FB89405}" type="presOf" srcId="{3C19EBBE-CD37-4635-904B-E4C121ED899E}" destId="{F9E4E272-ACF2-4F0B-ACF2-8143FE3BE8FC}" srcOrd="0" destOrd="0" presId="urn:microsoft.com/office/officeart/2005/8/layout/chevron1"/>
    <dgm:cxn modelId="{51E3E4B4-109B-413F-A274-2163CDA3F87C}" srcId="{3C19EBBE-CD37-4635-904B-E4C121ED899E}" destId="{1201217F-3DF2-43EF-8863-4D0C10A6F54B}" srcOrd="0" destOrd="0" parTransId="{A19F91D7-57A3-473D-A381-C489BA10B070}" sibTransId="{0C1EF2DA-CB94-434D-A37F-968362324592}"/>
    <dgm:cxn modelId="{B48ADD67-A27C-4CD8-BE9E-62FB7C7B6A00}" type="presOf" srcId="{396EA4BD-149F-415B-B687-B6F5D94F3795}" destId="{D81D33B0-576E-46F4-8DD9-9A7C75FEAC6F}" srcOrd="0" destOrd="0" presId="urn:microsoft.com/office/officeart/2005/8/layout/chevron1"/>
    <dgm:cxn modelId="{C544156C-7D9D-4BB3-8EBD-63EB0683E1EA}" srcId="{3C19EBBE-CD37-4635-904B-E4C121ED899E}" destId="{10CD035D-35C0-4B5A-8459-F57925904217}" srcOrd="2" destOrd="0" parTransId="{957FC88A-3934-4261-94ED-6203A9A46DB0}" sibTransId="{8FF620DF-32FF-46C5-B725-86F1F6EE489A}"/>
    <dgm:cxn modelId="{171D20F1-883E-4DF8-AAA9-7127CAB8CE0B}" type="presOf" srcId="{10CD035D-35C0-4B5A-8459-F57925904217}" destId="{97A964DF-C8D6-47A3-999C-6915230EA456}" srcOrd="0" destOrd="0" presId="urn:microsoft.com/office/officeart/2005/8/layout/chevron1"/>
    <dgm:cxn modelId="{CE3A5289-F4E1-4284-BE68-219C4B59F2E7}" srcId="{3C19EBBE-CD37-4635-904B-E4C121ED899E}" destId="{396EA4BD-149F-415B-B687-B6F5D94F3795}" srcOrd="1" destOrd="0" parTransId="{CA3A9F68-195A-4F59-9482-95CBC1244257}" sibTransId="{A8ABB216-4A04-4560-A98E-EB99DA72BC78}"/>
    <dgm:cxn modelId="{6641E4A9-A6A8-4CF3-9AF0-326F1858CC82}" type="presOf" srcId="{1201217F-3DF2-43EF-8863-4D0C10A6F54B}" destId="{15BDC2B3-E76D-4032-BBCB-FD4875FCCAD1}" srcOrd="0" destOrd="0" presId="urn:microsoft.com/office/officeart/2005/8/layout/chevron1"/>
    <dgm:cxn modelId="{0CF037BF-D672-49A5-9C99-3982F11EC8F4}" type="presParOf" srcId="{F9E4E272-ACF2-4F0B-ACF2-8143FE3BE8FC}" destId="{15BDC2B3-E76D-4032-BBCB-FD4875FCCAD1}" srcOrd="0" destOrd="0" presId="urn:microsoft.com/office/officeart/2005/8/layout/chevron1"/>
    <dgm:cxn modelId="{3C1B1DE7-9385-43B7-BEE4-612430FF23AC}" type="presParOf" srcId="{F9E4E272-ACF2-4F0B-ACF2-8143FE3BE8FC}" destId="{9E058B25-F17E-4C68-8D60-AE77EF9A6149}" srcOrd="1" destOrd="0" presId="urn:microsoft.com/office/officeart/2005/8/layout/chevron1"/>
    <dgm:cxn modelId="{603D3D6F-17CC-4797-A088-62BB04BA1596}" type="presParOf" srcId="{F9E4E272-ACF2-4F0B-ACF2-8143FE3BE8FC}" destId="{D81D33B0-576E-46F4-8DD9-9A7C75FEAC6F}" srcOrd="2" destOrd="0" presId="urn:microsoft.com/office/officeart/2005/8/layout/chevron1"/>
    <dgm:cxn modelId="{529F905C-24D9-4404-8A0F-812696F2D687}" type="presParOf" srcId="{F9E4E272-ACF2-4F0B-ACF2-8143FE3BE8FC}" destId="{E19B6EF9-0173-4344-9121-098B79866EAB}" srcOrd="3" destOrd="0" presId="urn:microsoft.com/office/officeart/2005/8/layout/chevron1"/>
    <dgm:cxn modelId="{819A3F7A-6727-4161-97EB-0B12D1BE9F4A}" type="presParOf" srcId="{F9E4E272-ACF2-4F0B-ACF2-8143FE3BE8FC}" destId="{97A964DF-C8D6-47A3-999C-6915230EA45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578CCC-C6FE-4FDC-A016-04D3D5114845}"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pPr rtl="1"/>
          <a:endParaRPr lang="fa-IR"/>
        </a:p>
      </dgm:t>
    </dgm:pt>
    <dgm:pt modelId="{BF6B7DC6-D2EC-49A6-8D86-340539836973}">
      <dgm:prSet phldrT="[Text]"/>
      <dgm:spPr>
        <a:solidFill>
          <a:schemeClr val="tx1">
            <a:lumMod val="75000"/>
            <a:lumOff val="25000"/>
          </a:schemeClr>
        </a:solidFill>
      </dgm:spPr>
      <dgm:t>
        <a:bodyPr/>
        <a:lstStyle/>
        <a:p>
          <a:pPr rtl="1"/>
          <a:r>
            <a:rPr lang="fa-IR" dirty="0" smtClean="0"/>
            <a:t>فکری</a:t>
          </a:r>
          <a:endParaRPr lang="fa-IR" dirty="0"/>
        </a:p>
      </dgm:t>
    </dgm:pt>
    <dgm:pt modelId="{0134BED8-42CB-4FE8-9BA1-4C044C2544D3}" type="parTrans" cxnId="{2CB6E694-355C-4C62-B72F-0A1A7A755465}">
      <dgm:prSet/>
      <dgm:spPr/>
      <dgm:t>
        <a:bodyPr/>
        <a:lstStyle/>
        <a:p>
          <a:pPr rtl="1"/>
          <a:endParaRPr lang="fa-IR"/>
        </a:p>
      </dgm:t>
    </dgm:pt>
    <dgm:pt modelId="{3436DEBC-2299-47D4-A546-FCEC1A6C3FFC}" type="sibTrans" cxnId="{2CB6E694-355C-4C62-B72F-0A1A7A755465}">
      <dgm:prSet/>
      <dgm:spPr/>
      <dgm:t>
        <a:bodyPr/>
        <a:lstStyle/>
        <a:p>
          <a:pPr rtl="1"/>
          <a:endParaRPr lang="fa-IR"/>
        </a:p>
      </dgm:t>
    </dgm:pt>
    <dgm:pt modelId="{1319E973-76D7-4E38-820E-474CA382BBB3}">
      <dgm:prSet phldrT="[Text]"/>
      <dgm:spPr>
        <a:solidFill>
          <a:schemeClr val="bg1">
            <a:lumMod val="65000"/>
            <a:alpha val="90000"/>
          </a:schemeClr>
        </a:solidFill>
      </dgm:spPr>
      <dgm:t>
        <a:bodyPr/>
        <a:lstStyle/>
        <a:p>
          <a:pPr rtl="1"/>
          <a:r>
            <a:rPr lang="fa-IR" dirty="0" smtClean="0"/>
            <a:t>عثمانیه</a:t>
          </a:r>
          <a:endParaRPr lang="fa-IR" dirty="0"/>
        </a:p>
      </dgm:t>
    </dgm:pt>
    <dgm:pt modelId="{4EC82F39-6FF5-4EB6-9A18-BCBAFE001F56}" type="parTrans" cxnId="{CDAD41D9-AB2D-47AF-AD61-1F43D5872C1A}">
      <dgm:prSet/>
      <dgm:spPr/>
      <dgm:t>
        <a:bodyPr/>
        <a:lstStyle/>
        <a:p>
          <a:pPr rtl="1"/>
          <a:endParaRPr lang="fa-IR"/>
        </a:p>
      </dgm:t>
    </dgm:pt>
    <dgm:pt modelId="{7E72A74E-4020-4F81-A9F2-8DEBBC563CB4}" type="sibTrans" cxnId="{CDAD41D9-AB2D-47AF-AD61-1F43D5872C1A}">
      <dgm:prSet/>
      <dgm:spPr/>
      <dgm:t>
        <a:bodyPr/>
        <a:lstStyle/>
        <a:p>
          <a:pPr rtl="1"/>
          <a:endParaRPr lang="fa-IR"/>
        </a:p>
      </dgm:t>
    </dgm:pt>
    <dgm:pt modelId="{739C9C79-8E4A-4CF8-BFC5-EDA704E28157}">
      <dgm:prSet phldrT="[Text]"/>
      <dgm:spPr>
        <a:solidFill>
          <a:schemeClr val="tx1">
            <a:lumMod val="75000"/>
            <a:lumOff val="25000"/>
          </a:schemeClr>
        </a:solidFill>
      </dgm:spPr>
      <dgm:t>
        <a:bodyPr/>
        <a:lstStyle/>
        <a:p>
          <a:pPr rtl="1"/>
          <a:r>
            <a:rPr lang="fa-IR" dirty="0" smtClean="0"/>
            <a:t>رفتاری</a:t>
          </a:r>
          <a:endParaRPr lang="fa-IR" dirty="0"/>
        </a:p>
      </dgm:t>
    </dgm:pt>
    <dgm:pt modelId="{01B8D06A-4AA2-4AF6-A98C-36ECACD518DB}" type="parTrans" cxnId="{B584B7AA-16F0-49E9-A2CE-AFF7373F0DF7}">
      <dgm:prSet/>
      <dgm:spPr/>
      <dgm:t>
        <a:bodyPr/>
        <a:lstStyle/>
        <a:p>
          <a:pPr rtl="1"/>
          <a:endParaRPr lang="fa-IR"/>
        </a:p>
      </dgm:t>
    </dgm:pt>
    <dgm:pt modelId="{64747461-A358-4068-BE29-48857093DFDF}" type="sibTrans" cxnId="{B584B7AA-16F0-49E9-A2CE-AFF7373F0DF7}">
      <dgm:prSet/>
      <dgm:spPr/>
      <dgm:t>
        <a:bodyPr/>
        <a:lstStyle/>
        <a:p>
          <a:pPr rtl="1"/>
          <a:endParaRPr lang="fa-IR"/>
        </a:p>
      </dgm:t>
    </dgm:pt>
    <dgm:pt modelId="{0FDDAC39-B544-4526-AAB5-C04D499765DB}">
      <dgm:prSet phldrT="[Text]"/>
      <dgm:spPr>
        <a:solidFill>
          <a:schemeClr val="bg1">
            <a:lumMod val="50000"/>
            <a:alpha val="90000"/>
          </a:schemeClr>
        </a:solidFill>
      </dgm:spPr>
      <dgm:t>
        <a:bodyPr/>
        <a:lstStyle/>
        <a:p>
          <a:pPr rtl="1"/>
          <a:r>
            <a:rPr lang="fa-IR" dirty="0" smtClean="0"/>
            <a:t>پی ریزی فضای فرقه سازی</a:t>
          </a:r>
          <a:endParaRPr lang="fa-IR" dirty="0"/>
        </a:p>
      </dgm:t>
    </dgm:pt>
    <dgm:pt modelId="{CCD1C56F-F058-4CFB-B371-D4EC933C3761}" type="parTrans" cxnId="{2922F7B5-6A45-4221-91F8-6B6612B6C7F9}">
      <dgm:prSet/>
      <dgm:spPr/>
      <dgm:t>
        <a:bodyPr/>
        <a:lstStyle/>
        <a:p>
          <a:pPr rtl="1"/>
          <a:endParaRPr lang="fa-IR"/>
        </a:p>
      </dgm:t>
    </dgm:pt>
    <dgm:pt modelId="{E370331E-1D69-4BEE-BCD1-EB8201BCE4EB}" type="sibTrans" cxnId="{2922F7B5-6A45-4221-91F8-6B6612B6C7F9}">
      <dgm:prSet/>
      <dgm:spPr/>
      <dgm:t>
        <a:bodyPr/>
        <a:lstStyle/>
        <a:p>
          <a:pPr rtl="1"/>
          <a:endParaRPr lang="fa-IR"/>
        </a:p>
      </dgm:t>
    </dgm:pt>
    <dgm:pt modelId="{0D92EA7B-BF76-4D1D-AD2B-641C9D0D19B3}">
      <dgm:prSet phldrT="[Text]"/>
      <dgm:spPr>
        <a:solidFill>
          <a:schemeClr val="bg1">
            <a:lumMod val="50000"/>
            <a:alpha val="90000"/>
          </a:schemeClr>
        </a:solidFill>
      </dgm:spPr>
      <dgm:t>
        <a:bodyPr/>
        <a:lstStyle/>
        <a:p>
          <a:pPr rtl="1"/>
          <a:r>
            <a:rPr lang="fa-IR" dirty="0" smtClean="0"/>
            <a:t>علمای درباری یا ساکت</a:t>
          </a:r>
          <a:endParaRPr lang="fa-IR" dirty="0"/>
        </a:p>
      </dgm:t>
    </dgm:pt>
    <dgm:pt modelId="{5D091F7F-B86A-4FEF-8965-8A30A0EA3539}" type="parTrans" cxnId="{5629FBC9-4FAD-4596-818C-00BCD099E87E}">
      <dgm:prSet/>
      <dgm:spPr/>
      <dgm:t>
        <a:bodyPr/>
        <a:lstStyle/>
        <a:p>
          <a:pPr rtl="1"/>
          <a:endParaRPr lang="fa-IR"/>
        </a:p>
      </dgm:t>
    </dgm:pt>
    <dgm:pt modelId="{EFCEE375-02CA-4737-A29B-736327C24822}" type="sibTrans" cxnId="{5629FBC9-4FAD-4596-818C-00BCD099E87E}">
      <dgm:prSet/>
      <dgm:spPr/>
      <dgm:t>
        <a:bodyPr/>
        <a:lstStyle/>
        <a:p>
          <a:pPr rtl="1"/>
          <a:endParaRPr lang="fa-IR"/>
        </a:p>
      </dgm:t>
    </dgm:pt>
    <dgm:pt modelId="{1C1D7AFA-7883-430A-9063-60E28A7B2B64}">
      <dgm:prSet/>
      <dgm:spPr>
        <a:solidFill>
          <a:schemeClr val="bg1">
            <a:lumMod val="50000"/>
            <a:alpha val="90000"/>
          </a:schemeClr>
        </a:solidFill>
      </dgm:spPr>
      <dgm:t>
        <a:bodyPr/>
        <a:lstStyle/>
        <a:p>
          <a:pPr rtl="1"/>
          <a:r>
            <a:rPr lang="fa-IR" dirty="0" smtClean="0"/>
            <a:t>سبک زندگی افراطی بر اباحه گری</a:t>
          </a:r>
          <a:endParaRPr lang="fa-IR" dirty="0"/>
        </a:p>
      </dgm:t>
    </dgm:pt>
    <dgm:pt modelId="{744DE203-EF6F-4FF9-9E9A-CBC4A1DD8FA8}" type="parTrans" cxnId="{CD5EE2EF-65D3-4C95-A303-BC1EC643D190}">
      <dgm:prSet/>
      <dgm:spPr/>
      <dgm:t>
        <a:bodyPr/>
        <a:lstStyle/>
        <a:p>
          <a:pPr rtl="1"/>
          <a:endParaRPr lang="fa-IR"/>
        </a:p>
      </dgm:t>
    </dgm:pt>
    <dgm:pt modelId="{FA00DC96-3856-4EA4-B8C5-E399ADA197B3}" type="sibTrans" cxnId="{CD5EE2EF-65D3-4C95-A303-BC1EC643D190}">
      <dgm:prSet/>
      <dgm:spPr/>
      <dgm:t>
        <a:bodyPr/>
        <a:lstStyle/>
        <a:p>
          <a:pPr rtl="1"/>
          <a:endParaRPr lang="fa-IR"/>
        </a:p>
      </dgm:t>
    </dgm:pt>
    <dgm:pt modelId="{B0DBC703-F42F-41A9-A4E7-EE230AC938C8}">
      <dgm:prSet/>
      <dgm:spPr>
        <a:solidFill>
          <a:schemeClr val="bg1">
            <a:lumMod val="50000"/>
            <a:alpha val="90000"/>
          </a:schemeClr>
        </a:solidFill>
      </dgm:spPr>
      <dgm:t>
        <a:bodyPr/>
        <a:lstStyle/>
        <a:p>
          <a:pPr rtl="1"/>
          <a:r>
            <a:rPr lang="fa-IR" dirty="0" smtClean="0"/>
            <a:t>سبک زندگی تفریطی بر تصوف</a:t>
          </a:r>
          <a:endParaRPr lang="fa-IR" dirty="0"/>
        </a:p>
      </dgm:t>
    </dgm:pt>
    <dgm:pt modelId="{78718252-9B27-44DB-B6AF-3CE6213A6EBA}" type="parTrans" cxnId="{D2A2C28B-0ECA-4A02-9DEB-D79D51B43FAA}">
      <dgm:prSet/>
      <dgm:spPr/>
      <dgm:t>
        <a:bodyPr/>
        <a:lstStyle/>
        <a:p>
          <a:pPr rtl="1"/>
          <a:endParaRPr lang="fa-IR"/>
        </a:p>
      </dgm:t>
    </dgm:pt>
    <dgm:pt modelId="{8441C6D1-52F2-4BD8-966C-6A76815494A0}" type="sibTrans" cxnId="{D2A2C28B-0ECA-4A02-9DEB-D79D51B43FAA}">
      <dgm:prSet/>
      <dgm:spPr/>
      <dgm:t>
        <a:bodyPr/>
        <a:lstStyle/>
        <a:p>
          <a:pPr rtl="1"/>
          <a:endParaRPr lang="fa-IR"/>
        </a:p>
      </dgm:t>
    </dgm:pt>
    <dgm:pt modelId="{92472FBE-AD31-4FA0-8185-056A24C6F2E8}">
      <dgm:prSet/>
      <dgm:spPr>
        <a:solidFill>
          <a:schemeClr val="bg1">
            <a:lumMod val="50000"/>
            <a:alpha val="90000"/>
          </a:schemeClr>
        </a:solidFill>
      </dgm:spPr>
      <dgm:t>
        <a:bodyPr/>
        <a:lstStyle/>
        <a:p>
          <a:pPr rtl="1"/>
          <a:r>
            <a:rPr lang="fa-IR" dirty="0" smtClean="0"/>
            <a:t>استمرار قانون منع کتابت حدیث</a:t>
          </a:r>
          <a:endParaRPr lang="fa-IR" dirty="0"/>
        </a:p>
      </dgm:t>
    </dgm:pt>
    <dgm:pt modelId="{E01B6116-1BE5-4D48-91D0-586974ECCC44}" type="parTrans" cxnId="{3C29B80E-96F6-4700-B6AC-5167355D5B97}">
      <dgm:prSet/>
      <dgm:spPr/>
      <dgm:t>
        <a:bodyPr/>
        <a:lstStyle/>
        <a:p>
          <a:pPr rtl="1"/>
          <a:endParaRPr lang="fa-IR"/>
        </a:p>
      </dgm:t>
    </dgm:pt>
    <dgm:pt modelId="{17EEF5E3-D833-4FCE-8ED1-1492AD81AA73}" type="sibTrans" cxnId="{3C29B80E-96F6-4700-B6AC-5167355D5B97}">
      <dgm:prSet/>
      <dgm:spPr/>
      <dgm:t>
        <a:bodyPr/>
        <a:lstStyle/>
        <a:p>
          <a:pPr rtl="1"/>
          <a:endParaRPr lang="fa-IR"/>
        </a:p>
      </dgm:t>
    </dgm:pt>
    <dgm:pt modelId="{D87EB742-68A8-4CEF-AA4A-3D2EF3A9AB94}">
      <dgm:prSet/>
      <dgm:spPr>
        <a:solidFill>
          <a:schemeClr val="bg1">
            <a:lumMod val="65000"/>
            <a:alpha val="90000"/>
          </a:schemeClr>
        </a:solidFill>
      </dgm:spPr>
      <dgm:t>
        <a:bodyPr/>
        <a:lstStyle/>
        <a:p>
          <a:pPr rtl="1"/>
          <a:r>
            <a:rPr lang="fa-IR" dirty="0" smtClean="0"/>
            <a:t>عربیه</a:t>
          </a:r>
          <a:endParaRPr lang="fa-IR" dirty="0"/>
        </a:p>
      </dgm:t>
    </dgm:pt>
    <dgm:pt modelId="{CD2F1185-6460-4158-8FFC-8C0C5EE14440}" type="parTrans" cxnId="{F255138E-DE4D-4E18-8554-CBC099743971}">
      <dgm:prSet/>
      <dgm:spPr/>
      <dgm:t>
        <a:bodyPr/>
        <a:lstStyle/>
        <a:p>
          <a:pPr rtl="1"/>
          <a:endParaRPr lang="fa-IR"/>
        </a:p>
      </dgm:t>
    </dgm:pt>
    <dgm:pt modelId="{75E4B986-4AB0-41E9-BB3D-949C86495C93}" type="sibTrans" cxnId="{F255138E-DE4D-4E18-8554-CBC099743971}">
      <dgm:prSet/>
      <dgm:spPr/>
      <dgm:t>
        <a:bodyPr/>
        <a:lstStyle/>
        <a:p>
          <a:pPr rtl="1"/>
          <a:endParaRPr lang="fa-IR"/>
        </a:p>
      </dgm:t>
    </dgm:pt>
    <dgm:pt modelId="{0B50AE25-21F4-43FA-B6F3-B7C2320B3B06}">
      <dgm:prSet/>
      <dgm:spPr>
        <a:solidFill>
          <a:schemeClr val="bg1">
            <a:lumMod val="65000"/>
            <a:alpha val="90000"/>
          </a:schemeClr>
        </a:solidFill>
      </dgm:spPr>
      <dgm:t>
        <a:bodyPr/>
        <a:lstStyle/>
        <a:p>
          <a:pPr rtl="1"/>
          <a:r>
            <a:rPr lang="fa-IR" dirty="0" smtClean="0"/>
            <a:t>مجسمه</a:t>
          </a:r>
          <a:endParaRPr lang="fa-IR" dirty="0"/>
        </a:p>
      </dgm:t>
    </dgm:pt>
    <dgm:pt modelId="{394F5035-0C16-4414-826B-7E60AA922718}" type="parTrans" cxnId="{D42C3C14-2D85-4E9D-8404-F2008009E187}">
      <dgm:prSet/>
      <dgm:spPr/>
      <dgm:t>
        <a:bodyPr/>
        <a:lstStyle/>
        <a:p>
          <a:pPr rtl="1"/>
          <a:endParaRPr lang="fa-IR"/>
        </a:p>
      </dgm:t>
    </dgm:pt>
    <dgm:pt modelId="{296D20B2-447F-4AC9-8388-33E05414EF65}" type="sibTrans" cxnId="{D42C3C14-2D85-4E9D-8404-F2008009E187}">
      <dgm:prSet/>
      <dgm:spPr/>
      <dgm:t>
        <a:bodyPr/>
        <a:lstStyle/>
        <a:p>
          <a:pPr rtl="1"/>
          <a:endParaRPr lang="fa-IR"/>
        </a:p>
      </dgm:t>
    </dgm:pt>
    <dgm:pt modelId="{E0EF35C0-31E1-44B2-BDF4-9774534EF8C8}">
      <dgm:prSet/>
      <dgm:spPr>
        <a:solidFill>
          <a:schemeClr val="bg1">
            <a:lumMod val="65000"/>
            <a:alpha val="90000"/>
          </a:schemeClr>
        </a:solidFill>
      </dgm:spPr>
      <dgm:t>
        <a:bodyPr/>
        <a:lstStyle/>
        <a:p>
          <a:pPr rtl="1"/>
          <a:r>
            <a:rPr lang="fa-IR" dirty="0" smtClean="0"/>
            <a:t>مرجئه</a:t>
          </a:r>
          <a:endParaRPr lang="fa-IR" dirty="0"/>
        </a:p>
      </dgm:t>
    </dgm:pt>
    <dgm:pt modelId="{67420D25-BB72-46A5-8FB3-CB7572D2D94A}" type="parTrans" cxnId="{425533F0-7A9E-4759-9DE4-A7D454F35AD4}">
      <dgm:prSet/>
      <dgm:spPr/>
      <dgm:t>
        <a:bodyPr/>
        <a:lstStyle/>
        <a:p>
          <a:pPr rtl="1"/>
          <a:endParaRPr lang="fa-IR"/>
        </a:p>
      </dgm:t>
    </dgm:pt>
    <dgm:pt modelId="{9D305FF4-713F-4265-BDA6-85872AF8D76B}" type="sibTrans" cxnId="{425533F0-7A9E-4759-9DE4-A7D454F35AD4}">
      <dgm:prSet/>
      <dgm:spPr/>
      <dgm:t>
        <a:bodyPr/>
        <a:lstStyle/>
        <a:p>
          <a:pPr rtl="1"/>
          <a:endParaRPr lang="fa-IR"/>
        </a:p>
      </dgm:t>
    </dgm:pt>
    <dgm:pt modelId="{6A717B23-E147-44F1-88E9-15F139072F6B}">
      <dgm:prSet/>
      <dgm:spPr>
        <a:solidFill>
          <a:schemeClr val="bg1">
            <a:lumMod val="65000"/>
            <a:alpha val="90000"/>
          </a:schemeClr>
        </a:solidFill>
      </dgm:spPr>
      <dgm:t>
        <a:bodyPr/>
        <a:lstStyle/>
        <a:p>
          <a:pPr rtl="1"/>
          <a:r>
            <a:rPr lang="fa-IR" dirty="0" smtClean="0"/>
            <a:t>جبریه </a:t>
          </a:r>
          <a:endParaRPr lang="fa-IR" dirty="0"/>
        </a:p>
      </dgm:t>
    </dgm:pt>
    <dgm:pt modelId="{7565F681-B397-466B-BF17-7B20C3C2BAC8}" type="parTrans" cxnId="{DFF839CE-DD29-4349-B71D-9E7E2C771034}">
      <dgm:prSet/>
      <dgm:spPr/>
      <dgm:t>
        <a:bodyPr/>
        <a:lstStyle/>
        <a:p>
          <a:pPr rtl="1"/>
          <a:endParaRPr lang="fa-IR"/>
        </a:p>
      </dgm:t>
    </dgm:pt>
    <dgm:pt modelId="{AB6BB2FD-F561-43ED-9ABB-DC50ED2D84B8}" type="sibTrans" cxnId="{DFF839CE-DD29-4349-B71D-9E7E2C771034}">
      <dgm:prSet/>
      <dgm:spPr/>
      <dgm:t>
        <a:bodyPr/>
        <a:lstStyle/>
        <a:p>
          <a:pPr rtl="1"/>
          <a:endParaRPr lang="fa-IR"/>
        </a:p>
      </dgm:t>
    </dgm:pt>
    <dgm:pt modelId="{C2A39D1A-74F6-4B88-90F0-BC1B5EAA978E}" type="pres">
      <dgm:prSet presAssocID="{91578CCC-C6FE-4FDC-A016-04D3D5114845}" presName="diagram" presStyleCnt="0">
        <dgm:presLayoutVars>
          <dgm:chPref val="1"/>
          <dgm:dir val="rev"/>
          <dgm:animOne val="branch"/>
          <dgm:animLvl val="lvl"/>
          <dgm:resizeHandles/>
        </dgm:presLayoutVars>
      </dgm:prSet>
      <dgm:spPr/>
      <dgm:t>
        <a:bodyPr/>
        <a:lstStyle/>
        <a:p>
          <a:pPr rtl="1"/>
          <a:endParaRPr lang="fa-IR"/>
        </a:p>
      </dgm:t>
    </dgm:pt>
    <dgm:pt modelId="{9E5A311C-EEDC-4594-9EF7-F3DD1D9801F8}" type="pres">
      <dgm:prSet presAssocID="{BF6B7DC6-D2EC-49A6-8D86-340539836973}" presName="root" presStyleCnt="0"/>
      <dgm:spPr/>
    </dgm:pt>
    <dgm:pt modelId="{C9A2519F-7559-40D7-B361-B31C29CBED92}" type="pres">
      <dgm:prSet presAssocID="{BF6B7DC6-D2EC-49A6-8D86-340539836973}" presName="rootComposite" presStyleCnt="0"/>
      <dgm:spPr/>
    </dgm:pt>
    <dgm:pt modelId="{947F6FCA-50E4-4A2C-BB63-F38D054DD0C8}" type="pres">
      <dgm:prSet presAssocID="{BF6B7DC6-D2EC-49A6-8D86-340539836973}" presName="rootText" presStyleLbl="node1" presStyleIdx="0" presStyleCnt="2"/>
      <dgm:spPr/>
      <dgm:t>
        <a:bodyPr/>
        <a:lstStyle/>
        <a:p>
          <a:pPr rtl="1"/>
          <a:endParaRPr lang="fa-IR"/>
        </a:p>
      </dgm:t>
    </dgm:pt>
    <dgm:pt modelId="{7EF0254E-589D-4F63-B1C2-50A32A884316}" type="pres">
      <dgm:prSet presAssocID="{BF6B7DC6-D2EC-49A6-8D86-340539836973}" presName="rootConnector" presStyleLbl="node1" presStyleIdx="0" presStyleCnt="2"/>
      <dgm:spPr/>
      <dgm:t>
        <a:bodyPr/>
        <a:lstStyle/>
        <a:p>
          <a:pPr rtl="1"/>
          <a:endParaRPr lang="fa-IR"/>
        </a:p>
      </dgm:t>
    </dgm:pt>
    <dgm:pt modelId="{2C69D025-7A3C-417C-A7BA-F51E466EE47C}" type="pres">
      <dgm:prSet presAssocID="{BF6B7DC6-D2EC-49A6-8D86-340539836973}" presName="childShape" presStyleCnt="0"/>
      <dgm:spPr/>
    </dgm:pt>
    <dgm:pt modelId="{8D1E8DDC-5516-4955-80C6-B1EC07F28BED}" type="pres">
      <dgm:prSet presAssocID="{4EC82F39-6FF5-4EB6-9A18-BCBAFE001F56}" presName="Name13" presStyleLbl="parChTrans1D2" presStyleIdx="0" presStyleCnt="10"/>
      <dgm:spPr/>
      <dgm:t>
        <a:bodyPr/>
        <a:lstStyle/>
        <a:p>
          <a:pPr rtl="1"/>
          <a:endParaRPr lang="fa-IR"/>
        </a:p>
      </dgm:t>
    </dgm:pt>
    <dgm:pt modelId="{203A45FC-1152-4561-BA6E-4359860157B9}" type="pres">
      <dgm:prSet presAssocID="{1319E973-76D7-4E38-820E-474CA382BBB3}" presName="childText" presStyleLbl="bgAcc1" presStyleIdx="0" presStyleCnt="10" custLinFactNeighborX="-1775" custLinFactNeighborY="2837">
        <dgm:presLayoutVars>
          <dgm:bulletEnabled val="1"/>
        </dgm:presLayoutVars>
      </dgm:prSet>
      <dgm:spPr/>
      <dgm:t>
        <a:bodyPr/>
        <a:lstStyle/>
        <a:p>
          <a:pPr rtl="1"/>
          <a:endParaRPr lang="fa-IR"/>
        </a:p>
      </dgm:t>
    </dgm:pt>
    <dgm:pt modelId="{2033B77B-FB4B-4E13-B59E-632FA1F4217F}" type="pres">
      <dgm:prSet presAssocID="{7565F681-B397-466B-BF17-7B20C3C2BAC8}" presName="Name13" presStyleLbl="parChTrans1D2" presStyleIdx="1" presStyleCnt="10"/>
      <dgm:spPr/>
      <dgm:t>
        <a:bodyPr/>
        <a:lstStyle/>
        <a:p>
          <a:pPr rtl="1"/>
          <a:endParaRPr lang="fa-IR"/>
        </a:p>
      </dgm:t>
    </dgm:pt>
    <dgm:pt modelId="{C30CA562-C272-4991-BB94-A581C3497677}" type="pres">
      <dgm:prSet presAssocID="{6A717B23-E147-44F1-88E9-15F139072F6B}" presName="childText" presStyleLbl="bgAcc1" presStyleIdx="1" presStyleCnt="10">
        <dgm:presLayoutVars>
          <dgm:bulletEnabled val="1"/>
        </dgm:presLayoutVars>
      </dgm:prSet>
      <dgm:spPr/>
      <dgm:t>
        <a:bodyPr/>
        <a:lstStyle/>
        <a:p>
          <a:pPr rtl="1"/>
          <a:endParaRPr lang="fa-IR"/>
        </a:p>
      </dgm:t>
    </dgm:pt>
    <dgm:pt modelId="{2AA48EAB-8C03-440F-B275-76D39DC2591D}" type="pres">
      <dgm:prSet presAssocID="{67420D25-BB72-46A5-8FB3-CB7572D2D94A}" presName="Name13" presStyleLbl="parChTrans1D2" presStyleIdx="2" presStyleCnt="10"/>
      <dgm:spPr/>
      <dgm:t>
        <a:bodyPr/>
        <a:lstStyle/>
        <a:p>
          <a:pPr rtl="1"/>
          <a:endParaRPr lang="fa-IR"/>
        </a:p>
      </dgm:t>
    </dgm:pt>
    <dgm:pt modelId="{B76A1B37-FCC2-48EF-9200-AA39817F9045}" type="pres">
      <dgm:prSet presAssocID="{E0EF35C0-31E1-44B2-BDF4-9774534EF8C8}" presName="childText" presStyleLbl="bgAcc1" presStyleIdx="2" presStyleCnt="10">
        <dgm:presLayoutVars>
          <dgm:bulletEnabled val="1"/>
        </dgm:presLayoutVars>
      </dgm:prSet>
      <dgm:spPr/>
      <dgm:t>
        <a:bodyPr/>
        <a:lstStyle/>
        <a:p>
          <a:pPr rtl="1"/>
          <a:endParaRPr lang="fa-IR"/>
        </a:p>
      </dgm:t>
    </dgm:pt>
    <dgm:pt modelId="{E3046A87-04D9-4C2E-87D2-AB7A811FA3F1}" type="pres">
      <dgm:prSet presAssocID="{394F5035-0C16-4414-826B-7E60AA922718}" presName="Name13" presStyleLbl="parChTrans1D2" presStyleIdx="3" presStyleCnt="10"/>
      <dgm:spPr/>
      <dgm:t>
        <a:bodyPr/>
        <a:lstStyle/>
        <a:p>
          <a:pPr rtl="1"/>
          <a:endParaRPr lang="fa-IR"/>
        </a:p>
      </dgm:t>
    </dgm:pt>
    <dgm:pt modelId="{904D10E2-0612-43A1-BD3B-64950ECE3C18}" type="pres">
      <dgm:prSet presAssocID="{0B50AE25-21F4-43FA-B6F3-B7C2320B3B06}" presName="childText" presStyleLbl="bgAcc1" presStyleIdx="3" presStyleCnt="10">
        <dgm:presLayoutVars>
          <dgm:bulletEnabled val="1"/>
        </dgm:presLayoutVars>
      </dgm:prSet>
      <dgm:spPr/>
      <dgm:t>
        <a:bodyPr/>
        <a:lstStyle/>
        <a:p>
          <a:pPr rtl="1"/>
          <a:endParaRPr lang="fa-IR"/>
        </a:p>
      </dgm:t>
    </dgm:pt>
    <dgm:pt modelId="{06F22B3F-0703-48A1-A071-F9E87F9BD429}" type="pres">
      <dgm:prSet presAssocID="{CD2F1185-6460-4158-8FFC-8C0C5EE14440}" presName="Name13" presStyleLbl="parChTrans1D2" presStyleIdx="4" presStyleCnt="10"/>
      <dgm:spPr/>
      <dgm:t>
        <a:bodyPr/>
        <a:lstStyle/>
        <a:p>
          <a:pPr rtl="1"/>
          <a:endParaRPr lang="fa-IR"/>
        </a:p>
      </dgm:t>
    </dgm:pt>
    <dgm:pt modelId="{821ED868-35C9-4643-AADE-425948B0CF64}" type="pres">
      <dgm:prSet presAssocID="{D87EB742-68A8-4CEF-AA4A-3D2EF3A9AB94}" presName="childText" presStyleLbl="bgAcc1" presStyleIdx="4" presStyleCnt="10" custLinFactNeighborX="-1775" custLinFactNeighborY="167">
        <dgm:presLayoutVars>
          <dgm:bulletEnabled val="1"/>
        </dgm:presLayoutVars>
      </dgm:prSet>
      <dgm:spPr/>
      <dgm:t>
        <a:bodyPr/>
        <a:lstStyle/>
        <a:p>
          <a:pPr rtl="1"/>
          <a:endParaRPr lang="fa-IR"/>
        </a:p>
      </dgm:t>
    </dgm:pt>
    <dgm:pt modelId="{96AE96EE-01CC-4422-ACE6-B37ABEB54132}" type="pres">
      <dgm:prSet presAssocID="{739C9C79-8E4A-4CF8-BFC5-EDA704E28157}" presName="root" presStyleCnt="0"/>
      <dgm:spPr/>
    </dgm:pt>
    <dgm:pt modelId="{1A7602C3-1E6B-483A-88E1-15F5E1A7B3F9}" type="pres">
      <dgm:prSet presAssocID="{739C9C79-8E4A-4CF8-BFC5-EDA704E28157}" presName="rootComposite" presStyleCnt="0"/>
      <dgm:spPr/>
    </dgm:pt>
    <dgm:pt modelId="{82566E88-F786-4757-B40A-C8A3C0C28FFC}" type="pres">
      <dgm:prSet presAssocID="{739C9C79-8E4A-4CF8-BFC5-EDA704E28157}" presName="rootText" presStyleLbl="node1" presStyleIdx="1" presStyleCnt="2"/>
      <dgm:spPr/>
      <dgm:t>
        <a:bodyPr/>
        <a:lstStyle/>
        <a:p>
          <a:pPr rtl="1"/>
          <a:endParaRPr lang="fa-IR"/>
        </a:p>
      </dgm:t>
    </dgm:pt>
    <dgm:pt modelId="{5CF18DD5-DF72-4D7A-A3C9-15FC6BF69C37}" type="pres">
      <dgm:prSet presAssocID="{739C9C79-8E4A-4CF8-BFC5-EDA704E28157}" presName="rootConnector" presStyleLbl="node1" presStyleIdx="1" presStyleCnt="2"/>
      <dgm:spPr/>
      <dgm:t>
        <a:bodyPr/>
        <a:lstStyle/>
        <a:p>
          <a:pPr rtl="1"/>
          <a:endParaRPr lang="fa-IR"/>
        </a:p>
      </dgm:t>
    </dgm:pt>
    <dgm:pt modelId="{2B8B64AB-EFB3-4489-9023-70BA7B6683D6}" type="pres">
      <dgm:prSet presAssocID="{739C9C79-8E4A-4CF8-BFC5-EDA704E28157}" presName="childShape" presStyleCnt="0"/>
      <dgm:spPr/>
    </dgm:pt>
    <dgm:pt modelId="{18B7BB7D-0A85-489A-A018-D16C50CB45DC}" type="pres">
      <dgm:prSet presAssocID="{CCD1C56F-F058-4CFB-B371-D4EC933C3761}" presName="Name13" presStyleLbl="parChTrans1D2" presStyleIdx="5" presStyleCnt="10"/>
      <dgm:spPr/>
      <dgm:t>
        <a:bodyPr/>
        <a:lstStyle/>
        <a:p>
          <a:pPr rtl="1"/>
          <a:endParaRPr lang="fa-IR"/>
        </a:p>
      </dgm:t>
    </dgm:pt>
    <dgm:pt modelId="{3CE057CA-D195-4F70-9C68-615826218EA5}" type="pres">
      <dgm:prSet presAssocID="{0FDDAC39-B544-4526-AAB5-C04D499765DB}" presName="childText" presStyleLbl="bgAcc1" presStyleIdx="5" presStyleCnt="10" custScaleX="165633">
        <dgm:presLayoutVars>
          <dgm:bulletEnabled val="1"/>
        </dgm:presLayoutVars>
      </dgm:prSet>
      <dgm:spPr/>
      <dgm:t>
        <a:bodyPr/>
        <a:lstStyle/>
        <a:p>
          <a:pPr rtl="1"/>
          <a:endParaRPr lang="fa-IR"/>
        </a:p>
      </dgm:t>
    </dgm:pt>
    <dgm:pt modelId="{25ACCE75-61EE-4C47-B04C-16CCA66CB160}" type="pres">
      <dgm:prSet presAssocID="{E01B6116-1BE5-4D48-91D0-586974ECCC44}" presName="Name13" presStyleLbl="parChTrans1D2" presStyleIdx="6" presStyleCnt="10"/>
      <dgm:spPr/>
      <dgm:t>
        <a:bodyPr/>
        <a:lstStyle/>
        <a:p>
          <a:pPr rtl="1"/>
          <a:endParaRPr lang="fa-IR"/>
        </a:p>
      </dgm:t>
    </dgm:pt>
    <dgm:pt modelId="{D8AA3230-626F-4BDD-81CD-AE2957FC042F}" type="pres">
      <dgm:prSet presAssocID="{92472FBE-AD31-4FA0-8185-056A24C6F2E8}" presName="childText" presStyleLbl="bgAcc1" presStyleIdx="6" presStyleCnt="10" custScaleX="153316">
        <dgm:presLayoutVars>
          <dgm:bulletEnabled val="1"/>
        </dgm:presLayoutVars>
      </dgm:prSet>
      <dgm:spPr/>
      <dgm:t>
        <a:bodyPr/>
        <a:lstStyle/>
        <a:p>
          <a:pPr rtl="1"/>
          <a:endParaRPr lang="fa-IR"/>
        </a:p>
      </dgm:t>
    </dgm:pt>
    <dgm:pt modelId="{A8D7FA53-DA9B-46B1-9295-3084C2411246}" type="pres">
      <dgm:prSet presAssocID="{5D091F7F-B86A-4FEF-8965-8A30A0EA3539}" presName="Name13" presStyleLbl="parChTrans1D2" presStyleIdx="7" presStyleCnt="10"/>
      <dgm:spPr/>
      <dgm:t>
        <a:bodyPr/>
        <a:lstStyle/>
        <a:p>
          <a:pPr rtl="1"/>
          <a:endParaRPr lang="fa-IR"/>
        </a:p>
      </dgm:t>
    </dgm:pt>
    <dgm:pt modelId="{7584656C-0CE4-4AC8-9DBA-CFDD5A6F925B}" type="pres">
      <dgm:prSet presAssocID="{0D92EA7B-BF76-4D1D-AD2B-641C9D0D19B3}" presName="childText" presStyleLbl="bgAcc1" presStyleIdx="7" presStyleCnt="10" custScaleX="152274">
        <dgm:presLayoutVars>
          <dgm:bulletEnabled val="1"/>
        </dgm:presLayoutVars>
      </dgm:prSet>
      <dgm:spPr/>
      <dgm:t>
        <a:bodyPr/>
        <a:lstStyle/>
        <a:p>
          <a:pPr rtl="1"/>
          <a:endParaRPr lang="fa-IR"/>
        </a:p>
      </dgm:t>
    </dgm:pt>
    <dgm:pt modelId="{C64C6B21-C30E-4ADE-A8D7-443AF8427BF6}" type="pres">
      <dgm:prSet presAssocID="{744DE203-EF6F-4FF9-9E9A-CBC4A1DD8FA8}" presName="Name13" presStyleLbl="parChTrans1D2" presStyleIdx="8" presStyleCnt="10"/>
      <dgm:spPr/>
      <dgm:t>
        <a:bodyPr/>
        <a:lstStyle/>
        <a:p>
          <a:pPr rtl="1"/>
          <a:endParaRPr lang="fa-IR"/>
        </a:p>
      </dgm:t>
    </dgm:pt>
    <dgm:pt modelId="{81CA6184-0BF5-4368-8F37-55E484731D0E}" type="pres">
      <dgm:prSet presAssocID="{1C1D7AFA-7883-430A-9063-60E28A7B2B64}" presName="childText" presStyleLbl="bgAcc1" presStyleIdx="8" presStyleCnt="10" custScaleX="153316">
        <dgm:presLayoutVars>
          <dgm:bulletEnabled val="1"/>
        </dgm:presLayoutVars>
      </dgm:prSet>
      <dgm:spPr/>
      <dgm:t>
        <a:bodyPr/>
        <a:lstStyle/>
        <a:p>
          <a:pPr rtl="1"/>
          <a:endParaRPr lang="fa-IR"/>
        </a:p>
      </dgm:t>
    </dgm:pt>
    <dgm:pt modelId="{A3535375-237E-42D6-8DD2-93161A5863C2}" type="pres">
      <dgm:prSet presAssocID="{78718252-9B27-44DB-B6AF-3CE6213A6EBA}" presName="Name13" presStyleLbl="parChTrans1D2" presStyleIdx="9" presStyleCnt="10"/>
      <dgm:spPr/>
      <dgm:t>
        <a:bodyPr/>
        <a:lstStyle/>
        <a:p>
          <a:pPr rtl="1"/>
          <a:endParaRPr lang="fa-IR"/>
        </a:p>
      </dgm:t>
    </dgm:pt>
    <dgm:pt modelId="{14D3E2C0-8EBF-47CD-98E3-8677620EC8D0}" type="pres">
      <dgm:prSet presAssocID="{B0DBC703-F42F-41A9-A4E7-EE230AC938C8}" presName="childText" presStyleLbl="bgAcc1" presStyleIdx="9" presStyleCnt="10" custScaleX="152274">
        <dgm:presLayoutVars>
          <dgm:bulletEnabled val="1"/>
        </dgm:presLayoutVars>
      </dgm:prSet>
      <dgm:spPr/>
      <dgm:t>
        <a:bodyPr/>
        <a:lstStyle/>
        <a:p>
          <a:pPr rtl="1"/>
          <a:endParaRPr lang="fa-IR"/>
        </a:p>
      </dgm:t>
    </dgm:pt>
  </dgm:ptLst>
  <dgm:cxnLst>
    <dgm:cxn modelId="{84CC9D71-72C3-4420-A8E1-DB0BA721FA71}" type="presOf" srcId="{91578CCC-C6FE-4FDC-A016-04D3D5114845}" destId="{C2A39D1A-74F6-4B88-90F0-BC1B5EAA978E}" srcOrd="0" destOrd="0" presId="urn:microsoft.com/office/officeart/2005/8/layout/hierarchy3"/>
    <dgm:cxn modelId="{86E438C0-09A2-4E68-9358-BBDF0B9AF1AC}" type="presOf" srcId="{394F5035-0C16-4414-826B-7E60AA922718}" destId="{E3046A87-04D9-4C2E-87D2-AB7A811FA3F1}" srcOrd="0" destOrd="0" presId="urn:microsoft.com/office/officeart/2005/8/layout/hierarchy3"/>
    <dgm:cxn modelId="{425533F0-7A9E-4759-9DE4-A7D454F35AD4}" srcId="{BF6B7DC6-D2EC-49A6-8D86-340539836973}" destId="{E0EF35C0-31E1-44B2-BDF4-9774534EF8C8}" srcOrd="2" destOrd="0" parTransId="{67420D25-BB72-46A5-8FB3-CB7572D2D94A}" sibTransId="{9D305FF4-713F-4265-BDA6-85872AF8D76B}"/>
    <dgm:cxn modelId="{5629FBC9-4FAD-4596-818C-00BCD099E87E}" srcId="{739C9C79-8E4A-4CF8-BFC5-EDA704E28157}" destId="{0D92EA7B-BF76-4D1D-AD2B-641C9D0D19B3}" srcOrd="2" destOrd="0" parTransId="{5D091F7F-B86A-4FEF-8965-8A30A0EA3539}" sibTransId="{EFCEE375-02CA-4737-A29B-736327C24822}"/>
    <dgm:cxn modelId="{2CB6E694-355C-4C62-B72F-0A1A7A755465}" srcId="{91578CCC-C6FE-4FDC-A016-04D3D5114845}" destId="{BF6B7DC6-D2EC-49A6-8D86-340539836973}" srcOrd="0" destOrd="0" parTransId="{0134BED8-42CB-4FE8-9BA1-4C044C2544D3}" sibTransId="{3436DEBC-2299-47D4-A546-FCEC1A6C3FFC}"/>
    <dgm:cxn modelId="{DFF839CE-DD29-4349-B71D-9E7E2C771034}" srcId="{BF6B7DC6-D2EC-49A6-8D86-340539836973}" destId="{6A717B23-E147-44F1-88E9-15F139072F6B}" srcOrd="1" destOrd="0" parTransId="{7565F681-B397-466B-BF17-7B20C3C2BAC8}" sibTransId="{AB6BB2FD-F561-43ED-9ABB-DC50ED2D84B8}"/>
    <dgm:cxn modelId="{9A0E44F3-55FD-4A37-8C15-E876B75F31A5}" type="presOf" srcId="{739C9C79-8E4A-4CF8-BFC5-EDA704E28157}" destId="{82566E88-F786-4757-B40A-C8A3C0C28FFC}" srcOrd="0" destOrd="0" presId="urn:microsoft.com/office/officeart/2005/8/layout/hierarchy3"/>
    <dgm:cxn modelId="{3C29B80E-96F6-4700-B6AC-5167355D5B97}" srcId="{739C9C79-8E4A-4CF8-BFC5-EDA704E28157}" destId="{92472FBE-AD31-4FA0-8185-056A24C6F2E8}" srcOrd="1" destOrd="0" parTransId="{E01B6116-1BE5-4D48-91D0-586974ECCC44}" sibTransId="{17EEF5E3-D833-4FCE-8ED1-1492AD81AA73}"/>
    <dgm:cxn modelId="{D42C3C14-2D85-4E9D-8404-F2008009E187}" srcId="{BF6B7DC6-D2EC-49A6-8D86-340539836973}" destId="{0B50AE25-21F4-43FA-B6F3-B7C2320B3B06}" srcOrd="3" destOrd="0" parTransId="{394F5035-0C16-4414-826B-7E60AA922718}" sibTransId="{296D20B2-447F-4AC9-8388-33E05414EF65}"/>
    <dgm:cxn modelId="{8458A0A0-E724-4626-A5E1-3C6E837C703E}" type="presOf" srcId="{92472FBE-AD31-4FA0-8185-056A24C6F2E8}" destId="{D8AA3230-626F-4BDD-81CD-AE2957FC042F}" srcOrd="0" destOrd="0" presId="urn:microsoft.com/office/officeart/2005/8/layout/hierarchy3"/>
    <dgm:cxn modelId="{B584B7AA-16F0-49E9-A2CE-AFF7373F0DF7}" srcId="{91578CCC-C6FE-4FDC-A016-04D3D5114845}" destId="{739C9C79-8E4A-4CF8-BFC5-EDA704E28157}" srcOrd="1" destOrd="0" parTransId="{01B8D06A-4AA2-4AF6-A98C-36ECACD518DB}" sibTransId="{64747461-A358-4068-BE29-48857093DFDF}"/>
    <dgm:cxn modelId="{5D225CB4-BA66-4393-B4C7-032654C88D9E}" type="presOf" srcId="{0B50AE25-21F4-43FA-B6F3-B7C2320B3B06}" destId="{904D10E2-0612-43A1-BD3B-64950ECE3C18}" srcOrd="0" destOrd="0" presId="urn:microsoft.com/office/officeart/2005/8/layout/hierarchy3"/>
    <dgm:cxn modelId="{5DC38ECB-E581-485F-8BF0-BA9BE30784BF}" type="presOf" srcId="{0FDDAC39-B544-4526-AAB5-C04D499765DB}" destId="{3CE057CA-D195-4F70-9C68-615826218EA5}" srcOrd="0" destOrd="0" presId="urn:microsoft.com/office/officeart/2005/8/layout/hierarchy3"/>
    <dgm:cxn modelId="{27E19D69-8F89-4DA4-8060-28B447845A18}" type="presOf" srcId="{67420D25-BB72-46A5-8FB3-CB7572D2D94A}" destId="{2AA48EAB-8C03-440F-B275-76D39DC2591D}" srcOrd="0" destOrd="0" presId="urn:microsoft.com/office/officeart/2005/8/layout/hierarchy3"/>
    <dgm:cxn modelId="{42967DC8-28FD-481B-BC1E-314B39864B4D}" type="presOf" srcId="{CCD1C56F-F058-4CFB-B371-D4EC933C3761}" destId="{18B7BB7D-0A85-489A-A018-D16C50CB45DC}" srcOrd="0" destOrd="0" presId="urn:microsoft.com/office/officeart/2005/8/layout/hierarchy3"/>
    <dgm:cxn modelId="{6690AD8E-03FB-49A8-AA68-B5CA77A3AC74}" type="presOf" srcId="{1319E973-76D7-4E38-820E-474CA382BBB3}" destId="{203A45FC-1152-4561-BA6E-4359860157B9}" srcOrd="0" destOrd="0" presId="urn:microsoft.com/office/officeart/2005/8/layout/hierarchy3"/>
    <dgm:cxn modelId="{59C55BF0-FFA5-482F-8E90-90F98B4485F7}" type="presOf" srcId="{BF6B7DC6-D2EC-49A6-8D86-340539836973}" destId="{947F6FCA-50E4-4A2C-BB63-F38D054DD0C8}" srcOrd="0" destOrd="0" presId="urn:microsoft.com/office/officeart/2005/8/layout/hierarchy3"/>
    <dgm:cxn modelId="{8D1EEA9E-052B-49E2-B744-0DA73AD716A0}" type="presOf" srcId="{78718252-9B27-44DB-B6AF-3CE6213A6EBA}" destId="{A3535375-237E-42D6-8DD2-93161A5863C2}" srcOrd="0" destOrd="0" presId="urn:microsoft.com/office/officeart/2005/8/layout/hierarchy3"/>
    <dgm:cxn modelId="{AA03EBB5-1492-41FD-9389-141D7C65847E}" type="presOf" srcId="{D87EB742-68A8-4CEF-AA4A-3D2EF3A9AB94}" destId="{821ED868-35C9-4643-AADE-425948B0CF64}" srcOrd="0" destOrd="0" presId="urn:microsoft.com/office/officeart/2005/8/layout/hierarchy3"/>
    <dgm:cxn modelId="{D2A2C28B-0ECA-4A02-9DEB-D79D51B43FAA}" srcId="{739C9C79-8E4A-4CF8-BFC5-EDA704E28157}" destId="{B0DBC703-F42F-41A9-A4E7-EE230AC938C8}" srcOrd="4" destOrd="0" parTransId="{78718252-9B27-44DB-B6AF-3CE6213A6EBA}" sibTransId="{8441C6D1-52F2-4BD8-966C-6A76815494A0}"/>
    <dgm:cxn modelId="{526D9786-DA22-43C5-A3E0-EC9087140224}" type="presOf" srcId="{6A717B23-E147-44F1-88E9-15F139072F6B}" destId="{C30CA562-C272-4991-BB94-A581C3497677}" srcOrd="0" destOrd="0" presId="urn:microsoft.com/office/officeart/2005/8/layout/hierarchy3"/>
    <dgm:cxn modelId="{015CD646-9402-49CA-9035-4707D4D4C3CF}" type="presOf" srcId="{5D091F7F-B86A-4FEF-8965-8A30A0EA3539}" destId="{A8D7FA53-DA9B-46B1-9295-3084C2411246}" srcOrd="0" destOrd="0" presId="urn:microsoft.com/office/officeart/2005/8/layout/hierarchy3"/>
    <dgm:cxn modelId="{CD5EE2EF-65D3-4C95-A303-BC1EC643D190}" srcId="{739C9C79-8E4A-4CF8-BFC5-EDA704E28157}" destId="{1C1D7AFA-7883-430A-9063-60E28A7B2B64}" srcOrd="3" destOrd="0" parTransId="{744DE203-EF6F-4FF9-9E9A-CBC4A1DD8FA8}" sibTransId="{FA00DC96-3856-4EA4-B8C5-E399ADA197B3}"/>
    <dgm:cxn modelId="{CDAD41D9-AB2D-47AF-AD61-1F43D5872C1A}" srcId="{BF6B7DC6-D2EC-49A6-8D86-340539836973}" destId="{1319E973-76D7-4E38-820E-474CA382BBB3}" srcOrd="0" destOrd="0" parTransId="{4EC82F39-6FF5-4EB6-9A18-BCBAFE001F56}" sibTransId="{7E72A74E-4020-4F81-A9F2-8DEBBC563CB4}"/>
    <dgm:cxn modelId="{12D0DF85-EE4C-40D2-8287-C32BE1E6FCD6}" type="presOf" srcId="{739C9C79-8E4A-4CF8-BFC5-EDA704E28157}" destId="{5CF18DD5-DF72-4D7A-A3C9-15FC6BF69C37}" srcOrd="1" destOrd="0" presId="urn:microsoft.com/office/officeart/2005/8/layout/hierarchy3"/>
    <dgm:cxn modelId="{8FDA8CFD-BDEF-44C7-984F-149F23660CAE}" type="presOf" srcId="{0D92EA7B-BF76-4D1D-AD2B-641C9D0D19B3}" destId="{7584656C-0CE4-4AC8-9DBA-CFDD5A6F925B}" srcOrd="0" destOrd="0" presId="urn:microsoft.com/office/officeart/2005/8/layout/hierarchy3"/>
    <dgm:cxn modelId="{F1FE99EA-CBAC-41E1-A9A7-36E138802B1C}" type="presOf" srcId="{744DE203-EF6F-4FF9-9E9A-CBC4A1DD8FA8}" destId="{C64C6B21-C30E-4ADE-A8D7-443AF8427BF6}" srcOrd="0" destOrd="0" presId="urn:microsoft.com/office/officeart/2005/8/layout/hierarchy3"/>
    <dgm:cxn modelId="{0076F443-A965-49F0-9C3A-555DADE33F6B}" type="presOf" srcId="{4EC82F39-6FF5-4EB6-9A18-BCBAFE001F56}" destId="{8D1E8DDC-5516-4955-80C6-B1EC07F28BED}" srcOrd="0" destOrd="0" presId="urn:microsoft.com/office/officeart/2005/8/layout/hierarchy3"/>
    <dgm:cxn modelId="{02297984-EB99-4269-9E41-F6AB78474E32}" type="presOf" srcId="{E01B6116-1BE5-4D48-91D0-586974ECCC44}" destId="{25ACCE75-61EE-4C47-B04C-16CCA66CB160}" srcOrd="0" destOrd="0" presId="urn:microsoft.com/office/officeart/2005/8/layout/hierarchy3"/>
    <dgm:cxn modelId="{1BAADEB8-9D2B-44AB-A6A8-8D60B8489079}" type="presOf" srcId="{1C1D7AFA-7883-430A-9063-60E28A7B2B64}" destId="{81CA6184-0BF5-4368-8F37-55E484731D0E}" srcOrd="0" destOrd="0" presId="urn:microsoft.com/office/officeart/2005/8/layout/hierarchy3"/>
    <dgm:cxn modelId="{392028A2-A106-4CCF-811A-F48477BCA3A4}" type="presOf" srcId="{7565F681-B397-466B-BF17-7B20C3C2BAC8}" destId="{2033B77B-FB4B-4E13-B59E-632FA1F4217F}" srcOrd="0" destOrd="0" presId="urn:microsoft.com/office/officeart/2005/8/layout/hierarchy3"/>
    <dgm:cxn modelId="{2922F7B5-6A45-4221-91F8-6B6612B6C7F9}" srcId="{739C9C79-8E4A-4CF8-BFC5-EDA704E28157}" destId="{0FDDAC39-B544-4526-AAB5-C04D499765DB}" srcOrd="0" destOrd="0" parTransId="{CCD1C56F-F058-4CFB-B371-D4EC933C3761}" sibTransId="{E370331E-1D69-4BEE-BCD1-EB8201BCE4EB}"/>
    <dgm:cxn modelId="{6A123FFD-D0ED-4028-9A5F-75A1E7E0236E}" type="presOf" srcId="{BF6B7DC6-D2EC-49A6-8D86-340539836973}" destId="{7EF0254E-589D-4F63-B1C2-50A32A884316}" srcOrd="1" destOrd="0" presId="urn:microsoft.com/office/officeart/2005/8/layout/hierarchy3"/>
    <dgm:cxn modelId="{F255138E-DE4D-4E18-8554-CBC099743971}" srcId="{BF6B7DC6-D2EC-49A6-8D86-340539836973}" destId="{D87EB742-68A8-4CEF-AA4A-3D2EF3A9AB94}" srcOrd="4" destOrd="0" parTransId="{CD2F1185-6460-4158-8FFC-8C0C5EE14440}" sibTransId="{75E4B986-4AB0-41E9-BB3D-949C86495C93}"/>
    <dgm:cxn modelId="{3458924A-F9AA-498B-BBCC-A9C1577C9A7F}" type="presOf" srcId="{CD2F1185-6460-4158-8FFC-8C0C5EE14440}" destId="{06F22B3F-0703-48A1-A071-F9E87F9BD429}" srcOrd="0" destOrd="0" presId="urn:microsoft.com/office/officeart/2005/8/layout/hierarchy3"/>
    <dgm:cxn modelId="{66A825C2-B269-4933-A659-8400530CE6C3}" type="presOf" srcId="{B0DBC703-F42F-41A9-A4E7-EE230AC938C8}" destId="{14D3E2C0-8EBF-47CD-98E3-8677620EC8D0}" srcOrd="0" destOrd="0" presId="urn:microsoft.com/office/officeart/2005/8/layout/hierarchy3"/>
    <dgm:cxn modelId="{BA4F5D2D-1595-416E-BC68-14F1C7AF394D}" type="presOf" srcId="{E0EF35C0-31E1-44B2-BDF4-9774534EF8C8}" destId="{B76A1B37-FCC2-48EF-9200-AA39817F9045}" srcOrd="0" destOrd="0" presId="urn:microsoft.com/office/officeart/2005/8/layout/hierarchy3"/>
    <dgm:cxn modelId="{00784060-4502-4BD5-BA0B-33F8024A0F78}" type="presParOf" srcId="{C2A39D1A-74F6-4B88-90F0-BC1B5EAA978E}" destId="{9E5A311C-EEDC-4594-9EF7-F3DD1D9801F8}" srcOrd="0" destOrd="0" presId="urn:microsoft.com/office/officeart/2005/8/layout/hierarchy3"/>
    <dgm:cxn modelId="{E11EA66D-6248-4C6D-A6E2-F2D4F72587FB}" type="presParOf" srcId="{9E5A311C-EEDC-4594-9EF7-F3DD1D9801F8}" destId="{C9A2519F-7559-40D7-B361-B31C29CBED92}" srcOrd="0" destOrd="0" presId="urn:microsoft.com/office/officeart/2005/8/layout/hierarchy3"/>
    <dgm:cxn modelId="{66825C4B-8A9F-4CF9-B532-8D6C5514159F}" type="presParOf" srcId="{C9A2519F-7559-40D7-B361-B31C29CBED92}" destId="{947F6FCA-50E4-4A2C-BB63-F38D054DD0C8}" srcOrd="0" destOrd="0" presId="urn:microsoft.com/office/officeart/2005/8/layout/hierarchy3"/>
    <dgm:cxn modelId="{85700B65-C011-451B-A0FC-9EF102C2B674}" type="presParOf" srcId="{C9A2519F-7559-40D7-B361-B31C29CBED92}" destId="{7EF0254E-589D-4F63-B1C2-50A32A884316}" srcOrd="1" destOrd="0" presId="urn:microsoft.com/office/officeart/2005/8/layout/hierarchy3"/>
    <dgm:cxn modelId="{4F8A07CE-B71C-4C59-AE36-E2469E36083B}" type="presParOf" srcId="{9E5A311C-EEDC-4594-9EF7-F3DD1D9801F8}" destId="{2C69D025-7A3C-417C-A7BA-F51E466EE47C}" srcOrd="1" destOrd="0" presId="urn:microsoft.com/office/officeart/2005/8/layout/hierarchy3"/>
    <dgm:cxn modelId="{E70B93E9-00C2-4600-9FC2-132E57D696B6}" type="presParOf" srcId="{2C69D025-7A3C-417C-A7BA-F51E466EE47C}" destId="{8D1E8DDC-5516-4955-80C6-B1EC07F28BED}" srcOrd="0" destOrd="0" presId="urn:microsoft.com/office/officeart/2005/8/layout/hierarchy3"/>
    <dgm:cxn modelId="{4ED603D4-61E8-4AF4-B279-AA4F946F4C76}" type="presParOf" srcId="{2C69D025-7A3C-417C-A7BA-F51E466EE47C}" destId="{203A45FC-1152-4561-BA6E-4359860157B9}" srcOrd="1" destOrd="0" presId="urn:microsoft.com/office/officeart/2005/8/layout/hierarchy3"/>
    <dgm:cxn modelId="{D81535E9-E89A-459B-9D90-C4F9052F2681}" type="presParOf" srcId="{2C69D025-7A3C-417C-A7BA-F51E466EE47C}" destId="{2033B77B-FB4B-4E13-B59E-632FA1F4217F}" srcOrd="2" destOrd="0" presId="urn:microsoft.com/office/officeart/2005/8/layout/hierarchy3"/>
    <dgm:cxn modelId="{3BD19A62-17AA-4598-866E-B682CF5325F8}" type="presParOf" srcId="{2C69D025-7A3C-417C-A7BA-F51E466EE47C}" destId="{C30CA562-C272-4991-BB94-A581C3497677}" srcOrd="3" destOrd="0" presId="urn:microsoft.com/office/officeart/2005/8/layout/hierarchy3"/>
    <dgm:cxn modelId="{8BF9C40B-0FC2-4882-8E65-94CD20C5AB14}" type="presParOf" srcId="{2C69D025-7A3C-417C-A7BA-F51E466EE47C}" destId="{2AA48EAB-8C03-440F-B275-76D39DC2591D}" srcOrd="4" destOrd="0" presId="urn:microsoft.com/office/officeart/2005/8/layout/hierarchy3"/>
    <dgm:cxn modelId="{23046DA8-9BD7-40BF-9DE1-A94A46FA05C4}" type="presParOf" srcId="{2C69D025-7A3C-417C-A7BA-F51E466EE47C}" destId="{B76A1B37-FCC2-48EF-9200-AA39817F9045}" srcOrd="5" destOrd="0" presId="urn:microsoft.com/office/officeart/2005/8/layout/hierarchy3"/>
    <dgm:cxn modelId="{BDA469C4-9A31-4FEC-8F67-56712FE300E9}" type="presParOf" srcId="{2C69D025-7A3C-417C-A7BA-F51E466EE47C}" destId="{E3046A87-04D9-4C2E-87D2-AB7A811FA3F1}" srcOrd="6" destOrd="0" presId="urn:microsoft.com/office/officeart/2005/8/layout/hierarchy3"/>
    <dgm:cxn modelId="{CA4EB63C-7CFF-4361-A74E-9AF3FDA1C04E}" type="presParOf" srcId="{2C69D025-7A3C-417C-A7BA-F51E466EE47C}" destId="{904D10E2-0612-43A1-BD3B-64950ECE3C18}" srcOrd="7" destOrd="0" presId="urn:microsoft.com/office/officeart/2005/8/layout/hierarchy3"/>
    <dgm:cxn modelId="{3893A5AD-5B3F-458F-9A6C-8A234845F60F}" type="presParOf" srcId="{2C69D025-7A3C-417C-A7BA-F51E466EE47C}" destId="{06F22B3F-0703-48A1-A071-F9E87F9BD429}" srcOrd="8" destOrd="0" presId="urn:microsoft.com/office/officeart/2005/8/layout/hierarchy3"/>
    <dgm:cxn modelId="{4D9A7C05-E5A4-40C7-A01A-B9FB5A2AAE16}" type="presParOf" srcId="{2C69D025-7A3C-417C-A7BA-F51E466EE47C}" destId="{821ED868-35C9-4643-AADE-425948B0CF64}" srcOrd="9" destOrd="0" presId="urn:microsoft.com/office/officeart/2005/8/layout/hierarchy3"/>
    <dgm:cxn modelId="{020E900C-29DD-4938-8082-9578C0D8E8F3}" type="presParOf" srcId="{C2A39D1A-74F6-4B88-90F0-BC1B5EAA978E}" destId="{96AE96EE-01CC-4422-ACE6-B37ABEB54132}" srcOrd="1" destOrd="0" presId="urn:microsoft.com/office/officeart/2005/8/layout/hierarchy3"/>
    <dgm:cxn modelId="{BCD99A02-97EE-4EC6-A113-9A05F43AB409}" type="presParOf" srcId="{96AE96EE-01CC-4422-ACE6-B37ABEB54132}" destId="{1A7602C3-1E6B-483A-88E1-15F5E1A7B3F9}" srcOrd="0" destOrd="0" presId="urn:microsoft.com/office/officeart/2005/8/layout/hierarchy3"/>
    <dgm:cxn modelId="{16537C3D-63DA-4CCC-8904-CF64C0967F5A}" type="presParOf" srcId="{1A7602C3-1E6B-483A-88E1-15F5E1A7B3F9}" destId="{82566E88-F786-4757-B40A-C8A3C0C28FFC}" srcOrd="0" destOrd="0" presId="urn:microsoft.com/office/officeart/2005/8/layout/hierarchy3"/>
    <dgm:cxn modelId="{8494838D-5E3C-414D-B5E4-FD2AB9F3D71E}" type="presParOf" srcId="{1A7602C3-1E6B-483A-88E1-15F5E1A7B3F9}" destId="{5CF18DD5-DF72-4D7A-A3C9-15FC6BF69C37}" srcOrd="1" destOrd="0" presId="urn:microsoft.com/office/officeart/2005/8/layout/hierarchy3"/>
    <dgm:cxn modelId="{FF9ACE5C-4DC4-424E-8FA6-04E24D26E872}" type="presParOf" srcId="{96AE96EE-01CC-4422-ACE6-B37ABEB54132}" destId="{2B8B64AB-EFB3-4489-9023-70BA7B6683D6}" srcOrd="1" destOrd="0" presId="urn:microsoft.com/office/officeart/2005/8/layout/hierarchy3"/>
    <dgm:cxn modelId="{5FFE7783-D1B3-45E3-93EB-13BA1852ACF7}" type="presParOf" srcId="{2B8B64AB-EFB3-4489-9023-70BA7B6683D6}" destId="{18B7BB7D-0A85-489A-A018-D16C50CB45DC}" srcOrd="0" destOrd="0" presId="urn:microsoft.com/office/officeart/2005/8/layout/hierarchy3"/>
    <dgm:cxn modelId="{8386D489-C597-42A9-BFC4-33703580E14C}" type="presParOf" srcId="{2B8B64AB-EFB3-4489-9023-70BA7B6683D6}" destId="{3CE057CA-D195-4F70-9C68-615826218EA5}" srcOrd="1" destOrd="0" presId="urn:microsoft.com/office/officeart/2005/8/layout/hierarchy3"/>
    <dgm:cxn modelId="{3C260F45-3392-42EB-A913-3659B4147626}" type="presParOf" srcId="{2B8B64AB-EFB3-4489-9023-70BA7B6683D6}" destId="{25ACCE75-61EE-4C47-B04C-16CCA66CB160}" srcOrd="2" destOrd="0" presId="urn:microsoft.com/office/officeart/2005/8/layout/hierarchy3"/>
    <dgm:cxn modelId="{7EE1355A-B75A-4824-A1A7-31BC38AF9DD5}" type="presParOf" srcId="{2B8B64AB-EFB3-4489-9023-70BA7B6683D6}" destId="{D8AA3230-626F-4BDD-81CD-AE2957FC042F}" srcOrd="3" destOrd="0" presId="urn:microsoft.com/office/officeart/2005/8/layout/hierarchy3"/>
    <dgm:cxn modelId="{952F185A-2A89-412D-9F33-269F383BFFAF}" type="presParOf" srcId="{2B8B64AB-EFB3-4489-9023-70BA7B6683D6}" destId="{A8D7FA53-DA9B-46B1-9295-3084C2411246}" srcOrd="4" destOrd="0" presId="urn:microsoft.com/office/officeart/2005/8/layout/hierarchy3"/>
    <dgm:cxn modelId="{ECC51C8E-87D3-4EC4-B863-04F882CDC373}" type="presParOf" srcId="{2B8B64AB-EFB3-4489-9023-70BA7B6683D6}" destId="{7584656C-0CE4-4AC8-9DBA-CFDD5A6F925B}" srcOrd="5" destOrd="0" presId="urn:microsoft.com/office/officeart/2005/8/layout/hierarchy3"/>
    <dgm:cxn modelId="{4CE667C6-DD82-440C-AA00-867040CDDE0E}" type="presParOf" srcId="{2B8B64AB-EFB3-4489-9023-70BA7B6683D6}" destId="{C64C6B21-C30E-4ADE-A8D7-443AF8427BF6}" srcOrd="6" destOrd="0" presId="urn:microsoft.com/office/officeart/2005/8/layout/hierarchy3"/>
    <dgm:cxn modelId="{0FBB423F-7E69-484E-9DBE-7D1B13DE3D9E}" type="presParOf" srcId="{2B8B64AB-EFB3-4489-9023-70BA7B6683D6}" destId="{81CA6184-0BF5-4368-8F37-55E484731D0E}" srcOrd="7" destOrd="0" presId="urn:microsoft.com/office/officeart/2005/8/layout/hierarchy3"/>
    <dgm:cxn modelId="{A040F793-8CCF-4579-9989-F322F9F90059}" type="presParOf" srcId="{2B8B64AB-EFB3-4489-9023-70BA7B6683D6}" destId="{A3535375-237E-42D6-8DD2-93161A5863C2}" srcOrd="8" destOrd="0" presId="urn:microsoft.com/office/officeart/2005/8/layout/hierarchy3"/>
    <dgm:cxn modelId="{09CEEED3-A878-45E1-A9DE-87A1DB9F2F7C}" type="presParOf" srcId="{2B8B64AB-EFB3-4489-9023-70BA7B6683D6}" destId="{14D3E2C0-8EBF-47CD-98E3-8677620EC8D0}" srcOrd="9"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9B3A66-91FA-4BB9-9FAD-0E754EE4A83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B0C8A2C7-AD29-49A9-B03D-FFEF7E07D94D}">
      <dgm:prSet phldrT="[Text]"/>
      <dgm:spPr>
        <a:solidFill>
          <a:srgbClr val="006600"/>
        </a:solidFill>
      </dgm:spPr>
      <dgm:t>
        <a:bodyPr/>
        <a:lstStyle/>
        <a:p>
          <a:pPr rtl="1"/>
          <a:r>
            <a:rPr lang="fa-IR" dirty="0" smtClean="0"/>
            <a:t>شخصیت های موثر در تثبیت امامت امام</a:t>
          </a:r>
          <a:endParaRPr lang="fa-IR" dirty="0"/>
        </a:p>
      </dgm:t>
    </dgm:pt>
    <dgm:pt modelId="{48D58096-293A-4354-8919-839F5F35FA25}" type="parTrans" cxnId="{6DFB8929-88B2-4C7C-88DE-DF9BC81DA720}">
      <dgm:prSet/>
      <dgm:spPr/>
      <dgm:t>
        <a:bodyPr/>
        <a:lstStyle/>
        <a:p>
          <a:pPr rtl="1"/>
          <a:endParaRPr lang="fa-IR"/>
        </a:p>
      </dgm:t>
    </dgm:pt>
    <dgm:pt modelId="{7A432B66-B509-4630-A1DE-145B971AE2AC}" type="sibTrans" cxnId="{6DFB8929-88B2-4C7C-88DE-DF9BC81DA720}">
      <dgm:prSet/>
      <dgm:spPr/>
      <dgm:t>
        <a:bodyPr/>
        <a:lstStyle/>
        <a:p>
          <a:pPr rtl="1"/>
          <a:endParaRPr lang="fa-IR"/>
        </a:p>
      </dgm:t>
    </dgm:pt>
    <dgm:pt modelId="{1C2FF5A2-5343-433E-8C4D-2F75C366CDE5}">
      <dgm:prSet phldrT="[Text]"/>
      <dgm:spPr>
        <a:solidFill>
          <a:srgbClr val="2CAA41"/>
        </a:solidFill>
      </dgm:spPr>
      <dgm:t>
        <a:bodyPr/>
        <a:lstStyle/>
        <a:p>
          <a:pPr rtl="1"/>
          <a:r>
            <a:rPr lang="fa-IR" dirty="0" smtClean="0"/>
            <a:t>ام سلمه همسر پیامبر</a:t>
          </a:r>
          <a:endParaRPr lang="fa-IR" dirty="0"/>
        </a:p>
      </dgm:t>
    </dgm:pt>
    <dgm:pt modelId="{2FD3197E-2D64-4E1C-BF8E-B530D6B16547}" type="parTrans" cxnId="{FF6D6F1B-1A0C-4BAE-BD11-39B7FCF2B1D6}">
      <dgm:prSet/>
      <dgm:spPr/>
      <dgm:t>
        <a:bodyPr/>
        <a:lstStyle/>
        <a:p>
          <a:pPr rtl="1"/>
          <a:endParaRPr lang="fa-IR"/>
        </a:p>
      </dgm:t>
    </dgm:pt>
    <dgm:pt modelId="{E81B3043-04E7-49A2-9514-03208FE7836F}" type="sibTrans" cxnId="{FF6D6F1B-1A0C-4BAE-BD11-39B7FCF2B1D6}">
      <dgm:prSet/>
      <dgm:spPr/>
      <dgm:t>
        <a:bodyPr/>
        <a:lstStyle/>
        <a:p>
          <a:pPr rtl="1"/>
          <a:endParaRPr lang="fa-IR"/>
        </a:p>
      </dgm:t>
    </dgm:pt>
    <dgm:pt modelId="{D2CBFF70-6FE8-48BE-B9D8-F694C514219B}">
      <dgm:prSet phldrT="[Text]"/>
      <dgm:spPr>
        <a:solidFill>
          <a:srgbClr val="2CAA41"/>
        </a:solidFill>
      </dgm:spPr>
      <dgm:t>
        <a:bodyPr/>
        <a:lstStyle/>
        <a:p>
          <a:pPr rtl="1"/>
          <a:r>
            <a:rPr lang="fa-IR" dirty="0" smtClean="0"/>
            <a:t>جابر بن  عبدالله انصاری 78هق</a:t>
          </a:r>
          <a:endParaRPr lang="fa-IR" dirty="0"/>
        </a:p>
      </dgm:t>
    </dgm:pt>
    <dgm:pt modelId="{B5754043-EBF9-46BD-9F83-9F65C7D71E94}" type="parTrans" cxnId="{769BA2DC-14A4-4B55-A41C-9F92E642547B}">
      <dgm:prSet/>
      <dgm:spPr/>
      <dgm:t>
        <a:bodyPr/>
        <a:lstStyle/>
        <a:p>
          <a:pPr rtl="1"/>
          <a:endParaRPr lang="fa-IR"/>
        </a:p>
      </dgm:t>
    </dgm:pt>
    <dgm:pt modelId="{EB74B242-840D-47E8-B28D-11C5FEB04B4D}" type="sibTrans" cxnId="{769BA2DC-14A4-4B55-A41C-9F92E642547B}">
      <dgm:prSet/>
      <dgm:spPr/>
      <dgm:t>
        <a:bodyPr/>
        <a:lstStyle/>
        <a:p>
          <a:pPr rtl="1"/>
          <a:endParaRPr lang="fa-IR"/>
        </a:p>
      </dgm:t>
    </dgm:pt>
    <dgm:pt modelId="{22FD0B85-0D3E-4C69-BEA6-6156A86D9FC8}">
      <dgm:prSet/>
      <dgm:spPr>
        <a:solidFill>
          <a:srgbClr val="2CAA41"/>
        </a:solidFill>
      </dgm:spPr>
      <dgm:t>
        <a:bodyPr/>
        <a:lstStyle/>
        <a:p>
          <a:pPr rtl="1"/>
          <a:r>
            <a:rPr lang="fa-IR" dirty="0" smtClean="0"/>
            <a:t>حضرت زینب (س) 65 هق</a:t>
          </a:r>
          <a:endParaRPr lang="fa-IR" dirty="0"/>
        </a:p>
      </dgm:t>
    </dgm:pt>
    <dgm:pt modelId="{C646514F-2C5A-4436-A612-837F164AAD09}" type="parTrans" cxnId="{4088DDFA-A55D-4C45-897C-EA1C4541FC34}">
      <dgm:prSet/>
      <dgm:spPr/>
      <dgm:t>
        <a:bodyPr/>
        <a:lstStyle/>
        <a:p>
          <a:pPr rtl="1"/>
          <a:endParaRPr lang="fa-IR"/>
        </a:p>
      </dgm:t>
    </dgm:pt>
    <dgm:pt modelId="{9A0AC26E-1164-4D21-A5BC-1CA36C50B934}" type="sibTrans" cxnId="{4088DDFA-A55D-4C45-897C-EA1C4541FC34}">
      <dgm:prSet/>
      <dgm:spPr/>
      <dgm:t>
        <a:bodyPr/>
        <a:lstStyle/>
        <a:p>
          <a:pPr rtl="1"/>
          <a:endParaRPr lang="fa-IR"/>
        </a:p>
      </dgm:t>
    </dgm:pt>
    <dgm:pt modelId="{4FACF2E2-79E5-464D-B360-B1AC25A6057E}" type="pres">
      <dgm:prSet presAssocID="{D99B3A66-91FA-4BB9-9FAD-0E754EE4A839}" presName="diagram" presStyleCnt="0">
        <dgm:presLayoutVars>
          <dgm:chPref val="1"/>
          <dgm:dir val="rev"/>
          <dgm:animOne val="branch"/>
          <dgm:animLvl val="lvl"/>
          <dgm:resizeHandles val="exact"/>
        </dgm:presLayoutVars>
      </dgm:prSet>
      <dgm:spPr/>
      <dgm:t>
        <a:bodyPr/>
        <a:lstStyle/>
        <a:p>
          <a:pPr rtl="1"/>
          <a:endParaRPr lang="fa-IR"/>
        </a:p>
      </dgm:t>
    </dgm:pt>
    <dgm:pt modelId="{54E562B3-DE4C-4398-8A2E-A72AA635138B}" type="pres">
      <dgm:prSet presAssocID="{B0C8A2C7-AD29-49A9-B03D-FFEF7E07D94D}" presName="root1" presStyleCnt="0"/>
      <dgm:spPr/>
    </dgm:pt>
    <dgm:pt modelId="{19CAFB45-A0F7-475E-B545-3A957CEA54E2}" type="pres">
      <dgm:prSet presAssocID="{B0C8A2C7-AD29-49A9-B03D-FFEF7E07D94D}" presName="LevelOneTextNode" presStyleLbl="node0" presStyleIdx="0" presStyleCnt="1" custScaleY="169525">
        <dgm:presLayoutVars>
          <dgm:chPref val="3"/>
        </dgm:presLayoutVars>
      </dgm:prSet>
      <dgm:spPr/>
      <dgm:t>
        <a:bodyPr/>
        <a:lstStyle/>
        <a:p>
          <a:pPr rtl="1"/>
          <a:endParaRPr lang="fa-IR"/>
        </a:p>
      </dgm:t>
    </dgm:pt>
    <dgm:pt modelId="{14605D45-FA1F-4614-8DF5-3DA2AB065698}" type="pres">
      <dgm:prSet presAssocID="{B0C8A2C7-AD29-49A9-B03D-FFEF7E07D94D}" presName="level2hierChild" presStyleCnt="0"/>
      <dgm:spPr/>
    </dgm:pt>
    <dgm:pt modelId="{62E650EE-16CE-45D6-9E32-1C2084518AB2}" type="pres">
      <dgm:prSet presAssocID="{C646514F-2C5A-4436-A612-837F164AAD09}" presName="conn2-1" presStyleLbl="parChTrans1D2" presStyleIdx="0" presStyleCnt="3"/>
      <dgm:spPr/>
      <dgm:t>
        <a:bodyPr/>
        <a:lstStyle/>
        <a:p>
          <a:pPr rtl="1"/>
          <a:endParaRPr lang="fa-IR"/>
        </a:p>
      </dgm:t>
    </dgm:pt>
    <dgm:pt modelId="{17170392-5F63-44CB-BC33-38FFE9193F91}" type="pres">
      <dgm:prSet presAssocID="{C646514F-2C5A-4436-A612-837F164AAD09}" presName="connTx" presStyleLbl="parChTrans1D2" presStyleIdx="0" presStyleCnt="3"/>
      <dgm:spPr/>
      <dgm:t>
        <a:bodyPr/>
        <a:lstStyle/>
        <a:p>
          <a:pPr rtl="1"/>
          <a:endParaRPr lang="fa-IR"/>
        </a:p>
      </dgm:t>
    </dgm:pt>
    <dgm:pt modelId="{F336CE18-2DA1-4E7C-85D6-C80370F90C68}" type="pres">
      <dgm:prSet presAssocID="{22FD0B85-0D3E-4C69-BEA6-6156A86D9FC8}" presName="root2" presStyleCnt="0"/>
      <dgm:spPr/>
    </dgm:pt>
    <dgm:pt modelId="{0D4D795E-AF7F-4EB0-B8AC-7530A7EF930B}" type="pres">
      <dgm:prSet presAssocID="{22FD0B85-0D3E-4C69-BEA6-6156A86D9FC8}" presName="LevelTwoTextNode" presStyleLbl="node2" presStyleIdx="0" presStyleCnt="3">
        <dgm:presLayoutVars>
          <dgm:chPref val="3"/>
        </dgm:presLayoutVars>
      </dgm:prSet>
      <dgm:spPr/>
      <dgm:t>
        <a:bodyPr/>
        <a:lstStyle/>
        <a:p>
          <a:pPr rtl="1"/>
          <a:endParaRPr lang="fa-IR"/>
        </a:p>
      </dgm:t>
    </dgm:pt>
    <dgm:pt modelId="{A0BF1271-AC16-4E3C-8997-40A06DAAB0E2}" type="pres">
      <dgm:prSet presAssocID="{22FD0B85-0D3E-4C69-BEA6-6156A86D9FC8}" presName="level3hierChild" presStyleCnt="0"/>
      <dgm:spPr/>
    </dgm:pt>
    <dgm:pt modelId="{D01D60A3-0356-43F5-81E4-FC13730F18E9}" type="pres">
      <dgm:prSet presAssocID="{2FD3197E-2D64-4E1C-BF8E-B530D6B16547}" presName="conn2-1" presStyleLbl="parChTrans1D2" presStyleIdx="1" presStyleCnt="3"/>
      <dgm:spPr/>
      <dgm:t>
        <a:bodyPr/>
        <a:lstStyle/>
        <a:p>
          <a:pPr rtl="1"/>
          <a:endParaRPr lang="fa-IR"/>
        </a:p>
      </dgm:t>
    </dgm:pt>
    <dgm:pt modelId="{AD25E515-746C-4122-8E0A-B8A989A697BA}" type="pres">
      <dgm:prSet presAssocID="{2FD3197E-2D64-4E1C-BF8E-B530D6B16547}" presName="connTx" presStyleLbl="parChTrans1D2" presStyleIdx="1" presStyleCnt="3"/>
      <dgm:spPr/>
      <dgm:t>
        <a:bodyPr/>
        <a:lstStyle/>
        <a:p>
          <a:pPr rtl="1"/>
          <a:endParaRPr lang="fa-IR"/>
        </a:p>
      </dgm:t>
    </dgm:pt>
    <dgm:pt modelId="{B3783667-0353-4C97-B760-1205272E972F}" type="pres">
      <dgm:prSet presAssocID="{1C2FF5A2-5343-433E-8C4D-2F75C366CDE5}" presName="root2" presStyleCnt="0"/>
      <dgm:spPr/>
    </dgm:pt>
    <dgm:pt modelId="{F9983E68-3E72-42F4-A175-5838BFA7EAF8}" type="pres">
      <dgm:prSet presAssocID="{1C2FF5A2-5343-433E-8C4D-2F75C366CDE5}" presName="LevelTwoTextNode" presStyleLbl="node2" presStyleIdx="1" presStyleCnt="3">
        <dgm:presLayoutVars>
          <dgm:chPref val="3"/>
        </dgm:presLayoutVars>
      </dgm:prSet>
      <dgm:spPr/>
      <dgm:t>
        <a:bodyPr/>
        <a:lstStyle/>
        <a:p>
          <a:pPr rtl="1"/>
          <a:endParaRPr lang="fa-IR"/>
        </a:p>
      </dgm:t>
    </dgm:pt>
    <dgm:pt modelId="{FD6E8442-2C69-4D62-99DD-BE066EEB466A}" type="pres">
      <dgm:prSet presAssocID="{1C2FF5A2-5343-433E-8C4D-2F75C366CDE5}" presName="level3hierChild" presStyleCnt="0"/>
      <dgm:spPr/>
    </dgm:pt>
    <dgm:pt modelId="{0B0D3B02-3B1F-4A82-AB0C-EF44A81309CA}" type="pres">
      <dgm:prSet presAssocID="{B5754043-EBF9-46BD-9F83-9F65C7D71E94}" presName="conn2-1" presStyleLbl="parChTrans1D2" presStyleIdx="2" presStyleCnt="3"/>
      <dgm:spPr/>
      <dgm:t>
        <a:bodyPr/>
        <a:lstStyle/>
        <a:p>
          <a:pPr rtl="1"/>
          <a:endParaRPr lang="fa-IR"/>
        </a:p>
      </dgm:t>
    </dgm:pt>
    <dgm:pt modelId="{E1335E7E-58EF-45B2-B71B-C9DD23084813}" type="pres">
      <dgm:prSet presAssocID="{B5754043-EBF9-46BD-9F83-9F65C7D71E94}" presName="connTx" presStyleLbl="parChTrans1D2" presStyleIdx="2" presStyleCnt="3"/>
      <dgm:spPr/>
      <dgm:t>
        <a:bodyPr/>
        <a:lstStyle/>
        <a:p>
          <a:pPr rtl="1"/>
          <a:endParaRPr lang="fa-IR"/>
        </a:p>
      </dgm:t>
    </dgm:pt>
    <dgm:pt modelId="{C80C4072-2DA0-4365-A987-97F78D0A545E}" type="pres">
      <dgm:prSet presAssocID="{D2CBFF70-6FE8-48BE-B9D8-F694C514219B}" presName="root2" presStyleCnt="0"/>
      <dgm:spPr/>
    </dgm:pt>
    <dgm:pt modelId="{6D6E2241-E660-4931-B4E2-D7BC55BA756B}" type="pres">
      <dgm:prSet presAssocID="{D2CBFF70-6FE8-48BE-B9D8-F694C514219B}" presName="LevelTwoTextNode" presStyleLbl="node2" presStyleIdx="2" presStyleCnt="3" custLinFactNeighborX="-139" custLinFactNeighborY="7118">
        <dgm:presLayoutVars>
          <dgm:chPref val="3"/>
        </dgm:presLayoutVars>
      </dgm:prSet>
      <dgm:spPr/>
      <dgm:t>
        <a:bodyPr/>
        <a:lstStyle/>
        <a:p>
          <a:pPr rtl="1"/>
          <a:endParaRPr lang="fa-IR"/>
        </a:p>
      </dgm:t>
    </dgm:pt>
    <dgm:pt modelId="{13E3321C-180A-4E00-9591-4BC0CB3171B6}" type="pres">
      <dgm:prSet presAssocID="{D2CBFF70-6FE8-48BE-B9D8-F694C514219B}" presName="level3hierChild" presStyleCnt="0"/>
      <dgm:spPr/>
    </dgm:pt>
  </dgm:ptLst>
  <dgm:cxnLst>
    <dgm:cxn modelId="{769BA2DC-14A4-4B55-A41C-9F92E642547B}" srcId="{B0C8A2C7-AD29-49A9-B03D-FFEF7E07D94D}" destId="{D2CBFF70-6FE8-48BE-B9D8-F694C514219B}" srcOrd="2" destOrd="0" parTransId="{B5754043-EBF9-46BD-9F83-9F65C7D71E94}" sibTransId="{EB74B242-840D-47E8-B28D-11C5FEB04B4D}"/>
    <dgm:cxn modelId="{FF6D6F1B-1A0C-4BAE-BD11-39B7FCF2B1D6}" srcId="{B0C8A2C7-AD29-49A9-B03D-FFEF7E07D94D}" destId="{1C2FF5A2-5343-433E-8C4D-2F75C366CDE5}" srcOrd="1" destOrd="0" parTransId="{2FD3197E-2D64-4E1C-BF8E-B530D6B16547}" sibTransId="{E81B3043-04E7-49A2-9514-03208FE7836F}"/>
    <dgm:cxn modelId="{4088DDFA-A55D-4C45-897C-EA1C4541FC34}" srcId="{B0C8A2C7-AD29-49A9-B03D-FFEF7E07D94D}" destId="{22FD0B85-0D3E-4C69-BEA6-6156A86D9FC8}" srcOrd="0" destOrd="0" parTransId="{C646514F-2C5A-4436-A612-837F164AAD09}" sibTransId="{9A0AC26E-1164-4D21-A5BC-1CA36C50B934}"/>
    <dgm:cxn modelId="{D99F6417-BE59-41B4-B3EC-D6BCA35F2B68}" type="presOf" srcId="{D99B3A66-91FA-4BB9-9FAD-0E754EE4A839}" destId="{4FACF2E2-79E5-464D-B360-B1AC25A6057E}" srcOrd="0" destOrd="0" presId="urn:microsoft.com/office/officeart/2005/8/layout/hierarchy2"/>
    <dgm:cxn modelId="{3F5DAF97-89D9-4261-A37F-C67FFC65C51F}" type="presOf" srcId="{2FD3197E-2D64-4E1C-BF8E-B530D6B16547}" destId="{AD25E515-746C-4122-8E0A-B8A989A697BA}" srcOrd="1" destOrd="0" presId="urn:microsoft.com/office/officeart/2005/8/layout/hierarchy2"/>
    <dgm:cxn modelId="{02335F91-C1C7-493A-97CA-5C045157A7DC}" type="presOf" srcId="{2FD3197E-2D64-4E1C-BF8E-B530D6B16547}" destId="{D01D60A3-0356-43F5-81E4-FC13730F18E9}" srcOrd="0" destOrd="0" presId="urn:microsoft.com/office/officeart/2005/8/layout/hierarchy2"/>
    <dgm:cxn modelId="{E060BACF-2DC2-43D5-87C4-E7AE7887C8D2}" type="presOf" srcId="{D2CBFF70-6FE8-48BE-B9D8-F694C514219B}" destId="{6D6E2241-E660-4931-B4E2-D7BC55BA756B}" srcOrd="0" destOrd="0" presId="urn:microsoft.com/office/officeart/2005/8/layout/hierarchy2"/>
    <dgm:cxn modelId="{BE5EE5F7-08E6-4C0B-AAD8-8FADF533B3FD}" type="presOf" srcId="{C646514F-2C5A-4436-A612-837F164AAD09}" destId="{17170392-5F63-44CB-BC33-38FFE9193F91}" srcOrd="1" destOrd="0" presId="urn:microsoft.com/office/officeart/2005/8/layout/hierarchy2"/>
    <dgm:cxn modelId="{A6263186-9DAB-4A8F-A3B3-6C2D952C93F6}" type="presOf" srcId="{B5754043-EBF9-46BD-9F83-9F65C7D71E94}" destId="{E1335E7E-58EF-45B2-B71B-C9DD23084813}" srcOrd="1" destOrd="0" presId="urn:microsoft.com/office/officeart/2005/8/layout/hierarchy2"/>
    <dgm:cxn modelId="{639445E7-1F1A-4150-89BE-42211B312815}" type="presOf" srcId="{C646514F-2C5A-4436-A612-837F164AAD09}" destId="{62E650EE-16CE-45D6-9E32-1C2084518AB2}" srcOrd="0" destOrd="0" presId="urn:microsoft.com/office/officeart/2005/8/layout/hierarchy2"/>
    <dgm:cxn modelId="{43641244-4D82-4AC4-B988-AB8B133B2676}" type="presOf" srcId="{B0C8A2C7-AD29-49A9-B03D-FFEF7E07D94D}" destId="{19CAFB45-A0F7-475E-B545-3A957CEA54E2}" srcOrd="0" destOrd="0" presId="urn:microsoft.com/office/officeart/2005/8/layout/hierarchy2"/>
    <dgm:cxn modelId="{6DFB8929-88B2-4C7C-88DE-DF9BC81DA720}" srcId="{D99B3A66-91FA-4BB9-9FAD-0E754EE4A839}" destId="{B0C8A2C7-AD29-49A9-B03D-FFEF7E07D94D}" srcOrd="0" destOrd="0" parTransId="{48D58096-293A-4354-8919-839F5F35FA25}" sibTransId="{7A432B66-B509-4630-A1DE-145B971AE2AC}"/>
    <dgm:cxn modelId="{27788938-EF7E-44E3-A690-A5E2E0F429F7}" type="presOf" srcId="{1C2FF5A2-5343-433E-8C4D-2F75C366CDE5}" destId="{F9983E68-3E72-42F4-A175-5838BFA7EAF8}" srcOrd="0" destOrd="0" presId="urn:microsoft.com/office/officeart/2005/8/layout/hierarchy2"/>
    <dgm:cxn modelId="{B150CDD1-D452-4995-9BBB-048C1C9E3F29}" type="presOf" srcId="{B5754043-EBF9-46BD-9F83-9F65C7D71E94}" destId="{0B0D3B02-3B1F-4A82-AB0C-EF44A81309CA}" srcOrd="0" destOrd="0" presId="urn:microsoft.com/office/officeart/2005/8/layout/hierarchy2"/>
    <dgm:cxn modelId="{943933EE-1DAC-4335-8914-777272F4B17F}" type="presOf" srcId="{22FD0B85-0D3E-4C69-BEA6-6156A86D9FC8}" destId="{0D4D795E-AF7F-4EB0-B8AC-7530A7EF930B}" srcOrd="0" destOrd="0" presId="urn:microsoft.com/office/officeart/2005/8/layout/hierarchy2"/>
    <dgm:cxn modelId="{F3349568-3710-4A3B-B0DD-262F97DD0651}" type="presParOf" srcId="{4FACF2E2-79E5-464D-B360-B1AC25A6057E}" destId="{54E562B3-DE4C-4398-8A2E-A72AA635138B}" srcOrd="0" destOrd="0" presId="urn:microsoft.com/office/officeart/2005/8/layout/hierarchy2"/>
    <dgm:cxn modelId="{2C58C1B5-3C0A-401E-9C73-47E3BAFEE911}" type="presParOf" srcId="{54E562B3-DE4C-4398-8A2E-A72AA635138B}" destId="{19CAFB45-A0F7-475E-B545-3A957CEA54E2}" srcOrd="0" destOrd="0" presId="urn:microsoft.com/office/officeart/2005/8/layout/hierarchy2"/>
    <dgm:cxn modelId="{455A7532-BCFF-4B10-BA0F-7B264628DB0D}" type="presParOf" srcId="{54E562B3-DE4C-4398-8A2E-A72AA635138B}" destId="{14605D45-FA1F-4614-8DF5-3DA2AB065698}" srcOrd="1" destOrd="0" presId="urn:microsoft.com/office/officeart/2005/8/layout/hierarchy2"/>
    <dgm:cxn modelId="{24C702C4-802B-4CFE-B28D-415B761366F2}" type="presParOf" srcId="{14605D45-FA1F-4614-8DF5-3DA2AB065698}" destId="{62E650EE-16CE-45D6-9E32-1C2084518AB2}" srcOrd="0" destOrd="0" presId="urn:microsoft.com/office/officeart/2005/8/layout/hierarchy2"/>
    <dgm:cxn modelId="{C6A6754F-2D7D-4EC7-8C46-C4ABABF23616}" type="presParOf" srcId="{62E650EE-16CE-45D6-9E32-1C2084518AB2}" destId="{17170392-5F63-44CB-BC33-38FFE9193F91}" srcOrd="0" destOrd="0" presId="urn:microsoft.com/office/officeart/2005/8/layout/hierarchy2"/>
    <dgm:cxn modelId="{E84B07E3-F2DB-445B-8498-E8549D0989EB}" type="presParOf" srcId="{14605D45-FA1F-4614-8DF5-3DA2AB065698}" destId="{F336CE18-2DA1-4E7C-85D6-C80370F90C68}" srcOrd="1" destOrd="0" presId="urn:microsoft.com/office/officeart/2005/8/layout/hierarchy2"/>
    <dgm:cxn modelId="{D4E317E1-50E5-40E1-A6E0-006A4394518A}" type="presParOf" srcId="{F336CE18-2DA1-4E7C-85D6-C80370F90C68}" destId="{0D4D795E-AF7F-4EB0-B8AC-7530A7EF930B}" srcOrd="0" destOrd="0" presId="urn:microsoft.com/office/officeart/2005/8/layout/hierarchy2"/>
    <dgm:cxn modelId="{391FAFA9-0305-4F11-A5FE-1299CDFA2CFE}" type="presParOf" srcId="{F336CE18-2DA1-4E7C-85D6-C80370F90C68}" destId="{A0BF1271-AC16-4E3C-8997-40A06DAAB0E2}" srcOrd="1" destOrd="0" presId="urn:microsoft.com/office/officeart/2005/8/layout/hierarchy2"/>
    <dgm:cxn modelId="{4BD90B6E-AB00-4B06-AA16-889283969ACC}" type="presParOf" srcId="{14605D45-FA1F-4614-8DF5-3DA2AB065698}" destId="{D01D60A3-0356-43F5-81E4-FC13730F18E9}" srcOrd="2" destOrd="0" presId="urn:microsoft.com/office/officeart/2005/8/layout/hierarchy2"/>
    <dgm:cxn modelId="{EDB4AAF5-E865-4339-B36B-4AEB31CCBEF4}" type="presParOf" srcId="{D01D60A3-0356-43F5-81E4-FC13730F18E9}" destId="{AD25E515-746C-4122-8E0A-B8A989A697BA}" srcOrd="0" destOrd="0" presId="urn:microsoft.com/office/officeart/2005/8/layout/hierarchy2"/>
    <dgm:cxn modelId="{91F56B0D-F5A2-490F-9AEB-EF9AC89144D9}" type="presParOf" srcId="{14605D45-FA1F-4614-8DF5-3DA2AB065698}" destId="{B3783667-0353-4C97-B760-1205272E972F}" srcOrd="3" destOrd="0" presId="urn:microsoft.com/office/officeart/2005/8/layout/hierarchy2"/>
    <dgm:cxn modelId="{B6CF5D97-6611-4048-80C7-E8B2D4938A51}" type="presParOf" srcId="{B3783667-0353-4C97-B760-1205272E972F}" destId="{F9983E68-3E72-42F4-A175-5838BFA7EAF8}" srcOrd="0" destOrd="0" presId="urn:microsoft.com/office/officeart/2005/8/layout/hierarchy2"/>
    <dgm:cxn modelId="{0E66EE49-D641-4C5A-B470-CB322EE4F233}" type="presParOf" srcId="{B3783667-0353-4C97-B760-1205272E972F}" destId="{FD6E8442-2C69-4D62-99DD-BE066EEB466A}" srcOrd="1" destOrd="0" presId="urn:microsoft.com/office/officeart/2005/8/layout/hierarchy2"/>
    <dgm:cxn modelId="{C65739A7-B4E1-45F3-A59B-24A49439A221}" type="presParOf" srcId="{14605D45-FA1F-4614-8DF5-3DA2AB065698}" destId="{0B0D3B02-3B1F-4A82-AB0C-EF44A81309CA}" srcOrd="4" destOrd="0" presId="urn:microsoft.com/office/officeart/2005/8/layout/hierarchy2"/>
    <dgm:cxn modelId="{195C1678-FCD6-4B70-A463-47FD4B35F665}" type="presParOf" srcId="{0B0D3B02-3B1F-4A82-AB0C-EF44A81309CA}" destId="{E1335E7E-58EF-45B2-B71B-C9DD23084813}" srcOrd="0" destOrd="0" presId="urn:microsoft.com/office/officeart/2005/8/layout/hierarchy2"/>
    <dgm:cxn modelId="{C18D8C5C-5277-414A-A868-9D57E70C1B94}" type="presParOf" srcId="{14605D45-FA1F-4614-8DF5-3DA2AB065698}" destId="{C80C4072-2DA0-4365-A987-97F78D0A545E}" srcOrd="5" destOrd="0" presId="urn:microsoft.com/office/officeart/2005/8/layout/hierarchy2"/>
    <dgm:cxn modelId="{C0EC561F-4FB4-4428-B668-94BF75D0CBD2}" type="presParOf" srcId="{C80C4072-2DA0-4365-A987-97F78D0A545E}" destId="{6D6E2241-E660-4931-B4E2-D7BC55BA756B}" srcOrd="0" destOrd="0" presId="urn:microsoft.com/office/officeart/2005/8/layout/hierarchy2"/>
    <dgm:cxn modelId="{1B577C45-7240-48C6-9644-9F6719A72686}" type="presParOf" srcId="{C80C4072-2DA0-4365-A987-97F78D0A545E}" destId="{13E3321C-180A-4E00-9591-4BC0CB3171B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CEF7BF-E231-49B6-8864-B646AFD74B6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B283909A-FE88-4278-818B-E5C6792D19B0}">
      <dgm:prSet phldrT="[Text]"/>
      <dgm:spPr>
        <a:solidFill>
          <a:srgbClr val="006600"/>
        </a:solidFill>
      </dgm:spPr>
      <dgm:t>
        <a:bodyPr/>
        <a:lstStyle/>
        <a:p>
          <a:pPr rtl="1"/>
          <a:r>
            <a:rPr lang="fa-IR" dirty="0" smtClean="0"/>
            <a:t>امام در اسارت</a:t>
          </a:r>
          <a:endParaRPr lang="fa-IR" dirty="0"/>
        </a:p>
      </dgm:t>
    </dgm:pt>
    <dgm:pt modelId="{5855D518-7069-4531-944F-5EB8D130357B}" type="parTrans" cxnId="{99933351-5A2F-4FB9-BCC7-A1E764B7F288}">
      <dgm:prSet/>
      <dgm:spPr/>
      <dgm:t>
        <a:bodyPr/>
        <a:lstStyle/>
        <a:p>
          <a:pPr rtl="1"/>
          <a:endParaRPr lang="fa-IR"/>
        </a:p>
      </dgm:t>
    </dgm:pt>
    <dgm:pt modelId="{CDE51C04-5B83-4652-BA0A-19CEC50CF155}" type="sibTrans" cxnId="{99933351-5A2F-4FB9-BCC7-A1E764B7F288}">
      <dgm:prSet/>
      <dgm:spPr/>
      <dgm:t>
        <a:bodyPr/>
        <a:lstStyle/>
        <a:p>
          <a:pPr rtl="1"/>
          <a:endParaRPr lang="fa-IR"/>
        </a:p>
      </dgm:t>
    </dgm:pt>
    <dgm:pt modelId="{39C30F52-C2DA-494D-9231-38CB45F86977}" type="pres">
      <dgm:prSet presAssocID="{B4CEF7BF-E231-49B6-8864-B646AFD74B66}" presName="diagram" presStyleCnt="0">
        <dgm:presLayoutVars>
          <dgm:chPref val="1"/>
          <dgm:dir val="rev"/>
          <dgm:animOne val="branch"/>
          <dgm:animLvl val="lvl"/>
          <dgm:resizeHandles val="exact"/>
        </dgm:presLayoutVars>
      </dgm:prSet>
      <dgm:spPr/>
      <dgm:t>
        <a:bodyPr/>
        <a:lstStyle/>
        <a:p>
          <a:pPr rtl="1"/>
          <a:endParaRPr lang="fa-IR"/>
        </a:p>
      </dgm:t>
    </dgm:pt>
    <dgm:pt modelId="{90107FAA-A309-4350-88DB-D08A2DF7FEC3}" type="pres">
      <dgm:prSet presAssocID="{B283909A-FE88-4278-818B-E5C6792D19B0}" presName="root1" presStyleCnt="0"/>
      <dgm:spPr/>
    </dgm:pt>
    <dgm:pt modelId="{A58D3B6A-B9E5-4A8F-A651-7CF1B4B02F7C}" type="pres">
      <dgm:prSet presAssocID="{B283909A-FE88-4278-818B-E5C6792D19B0}" presName="LevelOneTextNode" presStyleLbl="node0" presStyleIdx="0" presStyleCnt="1" custScaleY="83764" custLinFactNeighborX="-24" custLinFactNeighborY="13961">
        <dgm:presLayoutVars>
          <dgm:chPref val="3"/>
        </dgm:presLayoutVars>
      </dgm:prSet>
      <dgm:spPr/>
      <dgm:t>
        <a:bodyPr/>
        <a:lstStyle/>
        <a:p>
          <a:pPr rtl="1"/>
          <a:endParaRPr lang="fa-IR"/>
        </a:p>
      </dgm:t>
    </dgm:pt>
    <dgm:pt modelId="{971D818E-B927-470E-AA6D-37E06BCFF578}" type="pres">
      <dgm:prSet presAssocID="{B283909A-FE88-4278-818B-E5C6792D19B0}" presName="level2hierChild" presStyleCnt="0"/>
      <dgm:spPr/>
    </dgm:pt>
  </dgm:ptLst>
  <dgm:cxnLst>
    <dgm:cxn modelId="{4BD264B2-369C-4F8B-84D1-25310851D983}" type="presOf" srcId="{B283909A-FE88-4278-818B-E5C6792D19B0}" destId="{A58D3B6A-B9E5-4A8F-A651-7CF1B4B02F7C}" srcOrd="0" destOrd="0" presId="urn:microsoft.com/office/officeart/2005/8/layout/hierarchy2"/>
    <dgm:cxn modelId="{DCBF503C-43A8-462D-9A0B-7124D41AB422}" type="presOf" srcId="{B4CEF7BF-E231-49B6-8864-B646AFD74B66}" destId="{39C30F52-C2DA-494D-9231-38CB45F86977}" srcOrd="0" destOrd="0" presId="urn:microsoft.com/office/officeart/2005/8/layout/hierarchy2"/>
    <dgm:cxn modelId="{99933351-5A2F-4FB9-BCC7-A1E764B7F288}" srcId="{B4CEF7BF-E231-49B6-8864-B646AFD74B66}" destId="{B283909A-FE88-4278-818B-E5C6792D19B0}" srcOrd="0" destOrd="0" parTransId="{5855D518-7069-4531-944F-5EB8D130357B}" sibTransId="{CDE51C04-5B83-4652-BA0A-19CEC50CF155}"/>
    <dgm:cxn modelId="{6E20249C-9714-4C12-B038-69DF5CB54E43}" type="presParOf" srcId="{39C30F52-C2DA-494D-9231-38CB45F86977}" destId="{90107FAA-A309-4350-88DB-D08A2DF7FEC3}" srcOrd="0" destOrd="0" presId="urn:microsoft.com/office/officeart/2005/8/layout/hierarchy2"/>
    <dgm:cxn modelId="{020172ED-795D-44AE-93F4-5A1AC300022A}" type="presParOf" srcId="{90107FAA-A309-4350-88DB-D08A2DF7FEC3}" destId="{A58D3B6A-B9E5-4A8F-A651-7CF1B4B02F7C}" srcOrd="0" destOrd="0" presId="urn:microsoft.com/office/officeart/2005/8/layout/hierarchy2"/>
    <dgm:cxn modelId="{3F98FA55-96C6-42C1-958E-82CCB0ACDA54}" type="presParOf" srcId="{90107FAA-A309-4350-88DB-D08A2DF7FEC3}" destId="{971D818E-B927-470E-AA6D-37E06BCFF578}"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0969CE-50D3-42CE-A551-1080A905C145}" type="doc">
      <dgm:prSet loTypeId="urn:microsoft.com/office/officeart/2005/8/layout/chevron1" loCatId="process" qsTypeId="urn:microsoft.com/office/officeart/2005/8/quickstyle/3d3" qsCatId="3D" csTypeId="urn:microsoft.com/office/officeart/2005/8/colors/accent1_2" csCatId="accent1" phldr="1"/>
      <dgm:spPr/>
      <dgm:t>
        <a:bodyPr/>
        <a:lstStyle/>
        <a:p>
          <a:pPr rtl="1"/>
          <a:endParaRPr lang="fa-IR"/>
        </a:p>
      </dgm:t>
    </dgm:pt>
    <dgm:pt modelId="{FD37D7B5-A198-4AF3-A7E4-CC5E3B505B1D}">
      <dgm:prSet phldrT="[Text]"/>
      <dgm:spPr>
        <a:solidFill>
          <a:schemeClr val="accent2"/>
        </a:solidFill>
      </dgm:spPr>
      <dgm:t>
        <a:bodyPr/>
        <a:lstStyle/>
        <a:p>
          <a:pPr rtl="1"/>
          <a:r>
            <a:rPr lang="fa-IR" dirty="0" smtClean="0"/>
            <a:t>در کربلا</a:t>
          </a:r>
          <a:endParaRPr lang="fa-IR" dirty="0"/>
        </a:p>
      </dgm:t>
    </dgm:pt>
    <dgm:pt modelId="{D24C2411-4876-48D6-BF3C-EEAC5AFF5F59}" type="parTrans" cxnId="{929A6AA5-3EE5-4B39-937D-37F3B455233F}">
      <dgm:prSet/>
      <dgm:spPr/>
      <dgm:t>
        <a:bodyPr/>
        <a:lstStyle/>
        <a:p>
          <a:pPr rtl="1"/>
          <a:endParaRPr lang="fa-IR"/>
        </a:p>
      </dgm:t>
    </dgm:pt>
    <dgm:pt modelId="{D03C53AD-2C3F-4067-A334-41502291C20F}" type="sibTrans" cxnId="{929A6AA5-3EE5-4B39-937D-37F3B455233F}">
      <dgm:prSet/>
      <dgm:spPr/>
      <dgm:t>
        <a:bodyPr/>
        <a:lstStyle/>
        <a:p>
          <a:pPr rtl="1"/>
          <a:endParaRPr lang="fa-IR"/>
        </a:p>
      </dgm:t>
    </dgm:pt>
    <dgm:pt modelId="{863E6904-EC58-4C0E-B384-C5CA8A030756}">
      <dgm:prSet phldrT="[Text]"/>
      <dgm:spPr>
        <a:solidFill>
          <a:schemeClr val="accent2"/>
        </a:solidFill>
      </dgm:spPr>
      <dgm:t>
        <a:bodyPr/>
        <a:lstStyle/>
        <a:p>
          <a:pPr rtl="1"/>
          <a:r>
            <a:rPr lang="fa-IR" dirty="0" smtClean="0"/>
            <a:t>در راه شام</a:t>
          </a:r>
          <a:endParaRPr lang="fa-IR" dirty="0"/>
        </a:p>
      </dgm:t>
    </dgm:pt>
    <dgm:pt modelId="{451EF677-2AE9-4066-BE46-0B96B9862DF5}" type="parTrans" cxnId="{666D8BCE-983D-4552-B4FE-19C077123A56}">
      <dgm:prSet/>
      <dgm:spPr/>
      <dgm:t>
        <a:bodyPr/>
        <a:lstStyle/>
        <a:p>
          <a:pPr rtl="1"/>
          <a:endParaRPr lang="fa-IR"/>
        </a:p>
      </dgm:t>
    </dgm:pt>
    <dgm:pt modelId="{645BE8B9-BF9F-4C5E-B00B-DAD2E2FC8723}" type="sibTrans" cxnId="{666D8BCE-983D-4552-B4FE-19C077123A56}">
      <dgm:prSet/>
      <dgm:spPr/>
      <dgm:t>
        <a:bodyPr/>
        <a:lstStyle/>
        <a:p>
          <a:pPr rtl="1"/>
          <a:endParaRPr lang="fa-IR"/>
        </a:p>
      </dgm:t>
    </dgm:pt>
    <dgm:pt modelId="{5FA52E92-A9AB-48BE-95D2-DEE8A68E18FC}">
      <dgm:prSet phldrT="[Text]"/>
      <dgm:spPr>
        <a:solidFill>
          <a:schemeClr val="accent2"/>
        </a:solidFill>
      </dgm:spPr>
      <dgm:t>
        <a:bodyPr/>
        <a:lstStyle/>
        <a:p>
          <a:pPr rtl="1"/>
          <a:r>
            <a:rPr lang="fa-IR" dirty="0" smtClean="0"/>
            <a:t>در شام</a:t>
          </a:r>
          <a:endParaRPr lang="fa-IR" dirty="0"/>
        </a:p>
      </dgm:t>
    </dgm:pt>
    <dgm:pt modelId="{7CA3C9BD-C200-4EDB-801E-AE721E9B0E43}" type="parTrans" cxnId="{9181DB4B-6022-4BA9-AE55-E7A3F6ECC487}">
      <dgm:prSet/>
      <dgm:spPr/>
      <dgm:t>
        <a:bodyPr/>
        <a:lstStyle/>
        <a:p>
          <a:pPr rtl="1"/>
          <a:endParaRPr lang="fa-IR"/>
        </a:p>
      </dgm:t>
    </dgm:pt>
    <dgm:pt modelId="{3F7D573B-7AC9-4813-9775-EB8895591579}" type="sibTrans" cxnId="{9181DB4B-6022-4BA9-AE55-E7A3F6ECC487}">
      <dgm:prSet/>
      <dgm:spPr/>
      <dgm:t>
        <a:bodyPr/>
        <a:lstStyle/>
        <a:p>
          <a:pPr rtl="1"/>
          <a:endParaRPr lang="fa-IR"/>
        </a:p>
      </dgm:t>
    </dgm:pt>
    <dgm:pt modelId="{899AD05F-1BBC-4422-BE04-418D4766BAD8}">
      <dgm:prSet/>
      <dgm:spPr>
        <a:solidFill>
          <a:schemeClr val="accent2"/>
        </a:solidFill>
      </dgm:spPr>
      <dgm:t>
        <a:bodyPr/>
        <a:lstStyle/>
        <a:p>
          <a:pPr rtl="1"/>
          <a:r>
            <a:rPr lang="fa-IR" dirty="0" smtClean="0"/>
            <a:t>در کوفه</a:t>
          </a:r>
          <a:endParaRPr lang="fa-IR" dirty="0"/>
        </a:p>
      </dgm:t>
    </dgm:pt>
    <dgm:pt modelId="{4CAA51C2-B402-44E4-BA79-3726BFF2143F}" type="parTrans" cxnId="{F9A7D019-55CD-4590-908B-4E6EF3E0FA1C}">
      <dgm:prSet/>
      <dgm:spPr/>
      <dgm:t>
        <a:bodyPr/>
        <a:lstStyle/>
        <a:p>
          <a:pPr rtl="1"/>
          <a:endParaRPr lang="fa-IR"/>
        </a:p>
      </dgm:t>
    </dgm:pt>
    <dgm:pt modelId="{C625C8FF-8E8D-4BE8-BC2A-B5310FF1922C}" type="sibTrans" cxnId="{F9A7D019-55CD-4590-908B-4E6EF3E0FA1C}">
      <dgm:prSet/>
      <dgm:spPr/>
      <dgm:t>
        <a:bodyPr/>
        <a:lstStyle/>
        <a:p>
          <a:pPr rtl="1"/>
          <a:endParaRPr lang="fa-IR"/>
        </a:p>
      </dgm:t>
    </dgm:pt>
    <dgm:pt modelId="{CEA49D12-BA99-4627-87A0-52B203DCC09C}">
      <dgm:prSet phldrT="[Text]"/>
      <dgm:spPr>
        <a:solidFill>
          <a:schemeClr val="accent2"/>
        </a:solidFill>
      </dgm:spPr>
      <dgm:t>
        <a:bodyPr/>
        <a:lstStyle/>
        <a:p>
          <a:pPr rtl="1"/>
          <a:r>
            <a:rPr lang="fa-IR" dirty="0" smtClean="0"/>
            <a:t>به سوی مدینه</a:t>
          </a:r>
          <a:endParaRPr lang="fa-IR" dirty="0"/>
        </a:p>
      </dgm:t>
    </dgm:pt>
    <dgm:pt modelId="{7B0AB5FE-61FF-44CB-8B57-88C3862402A7}" type="parTrans" cxnId="{BE68C5CF-D4C9-4F24-BF4B-3DA549F1EF5B}">
      <dgm:prSet/>
      <dgm:spPr/>
      <dgm:t>
        <a:bodyPr/>
        <a:lstStyle/>
        <a:p>
          <a:pPr rtl="1"/>
          <a:endParaRPr lang="fa-IR"/>
        </a:p>
      </dgm:t>
    </dgm:pt>
    <dgm:pt modelId="{FC4E3421-12AA-4461-969A-5F45BBCD7B78}" type="sibTrans" cxnId="{BE68C5CF-D4C9-4F24-BF4B-3DA549F1EF5B}">
      <dgm:prSet/>
      <dgm:spPr/>
      <dgm:t>
        <a:bodyPr/>
        <a:lstStyle/>
        <a:p>
          <a:pPr rtl="1"/>
          <a:endParaRPr lang="fa-IR"/>
        </a:p>
      </dgm:t>
    </dgm:pt>
    <dgm:pt modelId="{6BF7198D-3094-470A-93E1-17C2C4537011}" type="pres">
      <dgm:prSet presAssocID="{2E0969CE-50D3-42CE-A551-1080A905C145}" presName="Name0" presStyleCnt="0">
        <dgm:presLayoutVars>
          <dgm:dir val="rev"/>
          <dgm:animLvl val="lvl"/>
          <dgm:resizeHandles val="exact"/>
        </dgm:presLayoutVars>
      </dgm:prSet>
      <dgm:spPr/>
      <dgm:t>
        <a:bodyPr/>
        <a:lstStyle/>
        <a:p>
          <a:endParaRPr lang="en-US"/>
        </a:p>
      </dgm:t>
    </dgm:pt>
    <dgm:pt modelId="{E72F8E03-371B-4FDC-A562-58C31EA19239}" type="pres">
      <dgm:prSet presAssocID="{FD37D7B5-A198-4AF3-A7E4-CC5E3B505B1D}" presName="parTxOnly" presStyleLbl="node1" presStyleIdx="0" presStyleCnt="5" custLinFactNeighborX="81865" custLinFactNeighborY="-10432">
        <dgm:presLayoutVars>
          <dgm:chMax val="0"/>
          <dgm:chPref val="0"/>
          <dgm:bulletEnabled val="1"/>
        </dgm:presLayoutVars>
      </dgm:prSet>
      <dgm:spPr/>
      <dgm:t>
        <a:bodyPr/>
        <a:lstStyle/>
        <a:p>
          <a:endParaRPr lang="en-US"/>
        </a:p>
      </dgm:t>
    </dgm:pt>
    <dgm:pt modelId="{77FD2F0A-6549-4109-ABFB-D9C4FAF346D6}" type="pres">
      <dgm:prSet presAssocID="{D03C53AD-2C3F-4067-A334-41502291C20F}" presName="parTxOnlySpace" presStyleCnt="0"/>
      <dgm:spPr/>
    </dgm:pt>
    <dgm:pt modelId="{AD07B975-5CB4-4230-B3A9-93C4B6E43120}" type="pres">
      <dgm:prSet presAssocID="{899AD05F-1BBC-4422-BE04-418D4766BAD8}" presName="parTxOnly" presStyleLbl="node1" presStyleIdx="1" presStyleCnt="5">
        <dgm:presLayoutVars>
          <dgm:chMax val="0"/>
          <dgm:chPref val="0"/>
          <dgm:bulletEnabled val="1"/>
        </dgm:presLayoutVars>
      </dgm:prSet>
      <dgm:spPr/>
      <dgm:t>
        <a:bodyPr/>
        <a:lstStyle/>
        <a:p>
          <a:pPr rtl="1"/>
          <a:endParaRPr lang="fa-IR"/>
        </a:p>
      </dgm:t>
    </dgm:pt>
    <dgm:pt modelId="{023F3513-FCB3-4591-AAF2-3C63D171DA9F}" type="pres">
      <dgm:prSet presAssocID="{C625C8FF-8E8D-4BE8-BC2A-B5310FF1922C}" presName="parTxOnlySpace" presStyleCnt="0"/>
      <dgm:spPr/>
    </dgm:pt>
    <dgm:pt modelId="{9F7ADC1D-1495-4270-A1D7-C873FD8B7E07}" type="pres">
      <dgm:prSet presAssocID="{863E6904-EC58-4C0E-B384-C5CA8A030756}" presName="parTxOnly" presStyleLbl="node1" presStyleIdx="2" presStyleCnt="5">
        <dgm:presLayoutVars>
          <dgm:chMax val="0"/>
          <dgm:chPref val="0"/>
          <dgm:bulletEnabled val="1"/>
        </dgm:presLayoutVars>
      </dgm:prSet>
      <dgm:spPr/>
      <dgm:t>
        <a:bodyPr/>
        <a:lstStyle/>
        <a:p>
          <a:endParaRPr lang="en-US"/>
        </a:p>
      </dgm:t>
    </dgm:pt>
    <dgm:pt modelId="{AF75E6E2-B402-43A0-BC38-1743F0263D87}" type="pres">
      <dgm:prSet presAssocID="{645BE8B9-BF9F-4C5E-B00B-DAD2E2FC8723}" presName="parTxOnlySpace" presStyleCnt="0"/>
      <dgm:spPr/>
    </dgm:pt>
    <dgm:pt modelId="{B987D737-D989-4628-8E2B-09FDE86B9B16}" type="pres">
      <dgm:prSet presAssocID="{5FA52E92-A9AB-48BE-95D2-DEE8A68E18FC}" presName="parTxOnly" presStyleLbl="node1" presStyleIdx="3" presStyleCnt="5">
        <dgm:presLayoutVars>
          <dgm:chMax val="0"/>
          <dgm:chPref val="0"/>
          <dgm:bulletEnabled val="1"/>
        </dgm:presLayoutVars>
      </dgm:prSet>
      <dgm:spPr/>
      <dgm:t>
        <a:bodyPr/>
        <a:lstStyle/>
        <a:p>
          <a:endParaRPr lang="en-US"/>
        </a:p>
      </dgm:t>
    </dgm:pt>
    <dgm:pt modelId="{411C2D62-0778-425E-A34C-33911844DAF3}" type="pres">
      <dgm:prSet presAssocID="{3F7D573B-7AC9-4813-9775-EB8895591579}" presName="parTxOnlySpace" presStyleCnt="0"/>
      <dgm:spPr/>
    </dgm:pt>
    <dgm:pt modelId="{7D25D4ED-B5C9-4410-8FEC-0CDC47B8362A}" type="pres">
      <dgm:prSet presAssocID="{CEA49D12-BA99-4627-87A0-52B203DCC09C}" presName="parTxOnly" presStyleLbl="node1" presStyleIdx="4" presStyleCnt="5">
        <dgm:presLayoutVars>
          <dgm:chMax val="0"/>
          <dgm:chPref val="0"/>
          <dgm:bulletEnabled val="1"/>
        </dgm:presLayoutVars>
      </dgm:prSet>
      <dgm:spPr/>
      <dgm:t>
        <a:bodyPr/>
        <a:lstStyle/>
        <a:p>
          <a:pPr rtl="1"/>
          <a:endParaRPr lang="fa-IR"/>
        </a:p>
      </dgm:t>
    </dgm:pt>
  </dgm:ptLst>
  <dgm:cxnLst>
    <dgm:cxn modelId="{9181DB4B-6022-4BA9-AE55-E7A3F6ECC487}" srcId="{2E0969CE-50D3-42CE-A551-1080A905C145}" destId="{5FA52E92-A9AB-48BE-95D2-DEE8A68E18FC}" srcOrd="3" destOrd="0" parTransId="{7CA3C9BD-C200-4EDB-801E-AE721E9B0E43}" sibTransId="{3F7D573B-7AC9-4813-9775-EB8895591579}"/>
    <dgm:cxn modelId="{882BE309-3146-44BA-89A4-E7CBA42C9D1B}" type="presOf" srcId="{899AD05F-1BBC-4422-BE04-418D4766BAD8}" destId="{AD07B975-5CB4-4230-B3A9-93C4B6E43120}" srcOrd="0" destOrd="0" presId="urn:microsoft.com/office/officeart/2005/8/layout/chevron1"/>
    <dgm:cxn modelId="{4F566EF7-5C7F-486C-A745-5E6CCABDEA84}" type="presOf" srcId="{5FA52E92-A9AB-48BE-95D2-DEE8A68E18FC}" destId="{B987D737-D989-4628-8E2B-09FDE86B9B16}" srcOrd="0" destOrd="0" presId="urn:microsoft.com/office/officeart/2005/8/layout/chevron1"/>
    <dgm:cxn modelId="{30715A79-9B2C-42BA-AA09-9B14A03C30B2}" type="presOf" srcId="{2E0969CE-50D3-42CE-A551-1080A905C145}" destId="{6BF7198D-3094-470A-93E1-17C2C4537011}" srcOrd="0" destOrd="0" presId="urn:microsoft.com/office/officeart/2005/8/layout/chevron1"/>
    <dgm:cxn modelId="{EE247D11-AE1E-4BC0-BF42-9E3CF2440F67}" type="presOf" srcId="{FD37D7B5-A198-4AF3-A7E4-CC5E3B505B1D}" destId="{E72F8E03-371B-4FDC-A562-58C31EA19239}" srcOrd="0" destOrd="0" presId="urn:microsoft.com/office/officeart/2005/8/layout/chevron1"/>
    <dgm:cxn modelId="{C1DDEC43-4160-43A5-9996-307AE175B728}" type="presOf" srcId="{863E6904-EC58-4C0E-B384-C5CA8A030756}" destId="{9F7ADC1D-1495-4270-A1D7-C873FD8B7E07}" srcOrd="0" destOrd="0" presId="urn:microsoft.com/office/officeart/2005/8/layout/chevron1"/>
    <dgm:cxn modelId="{666D8BCE-983D-4552-B4FE-19C077123A56}" srcId="{2E0969CE-50D3-42CE-A551-1080A905C145}" destId="{863E6904-EC58-4C0E-B384-C5CA8A030756}" srcOrd="2" destOrd="0" parTransId="{451EF677-2AE9-4066-BE46-0B96B9862DF5}" sibTransId="{645BE8B9-BF9F-4C5E-B00B-DAD2E2FC8723}"/>
    <dgm:cxn modelId="{A8E8EE6E-E3AF-4FA3-9384-4F6B185A0FDF}" type="presOf" srcId="{CEA49D12-BA99-4627-87A0-52B203DCC09C}" destId="{7D25D4ED-B5C9-4410-8FEC-0CDC47B8362A}" srcOrd="0" destOrd="0" presId="urn:microsoft.com/office/officeart/2005/8/layout/chevron1"/>
    <dgm:cxn modelId="{F9A7D019-55CD-4590-908B-4E6EF3E0FA1C}" srcId="{2E0969CE-50D3-42CE-A551-1080A905C145}" destId="{899AD05F-1BBC-4422-BE04-418D4766BAD8}" srcOrd="1" destOrd="0" parTransId="{4CAA51C2-B402-44E4-BA79-3726BFF2143F}" sibTransId="{C625C8FF-8E8D-4BE8-BC2A-B5310FF1922C}"/>
    <dgm:cxn modelId="{929A6AA5-3EE5-4B39-937D-37F3B455233F}" srcId="{2E0969CE-50D3-42CE-A551-1080A905C145}" destId="{FD37D7B5-A198-4AF3-A7E4-CC5E3B505B1D}" srcOrd="0" destOrd="0" parTransId="{D24C2411-4876-48D6-BF3C-EEAC5AFF5F59}" sibTransId="{D03C53AD-2C3F-4067-A334-41502291C20F}"/>
    <dgm:cxn modelId="{BE68C5CF-D4C9-4F24-BF4B-3DA549F1EF5B}" srcId="{2E0969CE-50D3-42CE-A551-1080A905C145}" destId="{CEA49D12-BA99-4627-87A0-52B203DCC09C}" srcOrd="4" destOrd="0" parTransId="{7B0AB5FE-61FF-44CB-8B57-88C3862402A7}" sibTransId="{FC4E3421-12AA-4461-969A-5F45BBCD7B78}"/>
    <dgm:cxn modelId="{F65112D5-D140-4188-8CF9-142105F3E916}" type="presParOf" srcId="{6BF7198D-3094-470A-93E1-17C2C4537011}" destId="{E72F8E03-371B-4FDC-A562-58C31EA19239}" srcOrd="0" destOrd="0" presId="urn:microsoft.com/office/officeart/2005/8/layout/chevron1"/>
    <dgm:cxn modelId="{CED38107-AECE-4123-85AE-95D70CD2BC75}" type="presParOf" srcId="{6BF7198D-3094-470A-93E1-17C2C4537011}" destId="{77FD2F0A-6549-4109-ABFB-D9C4FAF346D6}" srcOrd="1" destOrd="0" presId="urn:microsoft.com/office/officeart/2005/8/layout/chevron1"/>
    <dgm:cxn modelId="{2CE36FF7-0B7F-44D8-B51A-6FC1117C9762}" type="presParOf" srcId="{6BF7198D-3094-470A-93E1-17C2C4537011}" destId="{AD07B975-5CB4-4230-B3A9-93C4B6E43120}" srcOrd="2" destOrd="0" presId="urn:microsoft.com/office/officeart/2005/8/layout/chevron1"/>
    <dgm:cxn modelId="{425D6170-BC80-4E60-8CCE-1BE3CA64CE17}" type="presParOf" srcId="{6BF7198D-3094-470A-93E1-17C2C4537011}" destId="{023F3513-FCB3-4591-AAF2-3C63D171DA9F}" srcOrd="3" destOrd="0" presId="urn:microsoft.com/office/officeart/2005/8/layout/chevron1"/>
    <dgm:cxn modelId="{F4BA3480-FFE0-4998-B3FA-B9B7A377AE70}" type="presParOf" srcId="{6BF7198D-3094-470A-93E1-17C2C4537011}" destId="{9F7ADC1D-1495-4270-A1D7-C873FD8B7E07}" srcOrd="4" destOrd="0" presId="urn:microsoft.com/office/officeart/2005/8/layout/chevron1"/>
    <dgm:cxn modelId="{686402C4-5C05-4577-B79E-1B303D1E4B10}" type="presParOf" srcId="{6BF7198D-3094-470A-93E1-17C2C4537011}" destId="{AF75E6E2-B402-43A0-BC38-1743F0263D87}" srcOrd="5" destOrd="0" presId="urn:microsoft.com/office/officeart/2005/8/layout/chevron1"/>
    <dgm:cxn modelId="{6DD72948-880F-4EC7-8275-3D66961F0CAB}" type="presParOf" srcId="{6BF7198D-3094-470A-93E1-17C2C4537011}" destId="{B987D737-D989-4628-8E2B-09FDE86B9B16}" srcOrd="6" destOrd="0" presId="urn:microsoft.com/office/officeart/2005/8/layout/chevron1"/>
    <dgm:cxn modelId="{4194711E-5F71-44F1-A3E8-1E194CAA73F7}" type="presParOf" srcId="{6BF7198D-3094-470A-93E1-17C2C4537011}" destId="{411C2D62-0778-425E-A34C-33911844DAF3}" srcOrd="7" destOrd="0" presId="urn:microsoft.com/office/officeart/2005/8/layout/chevron1"/>
    <dgm:cxn modelId="{F968599E-2ED8-44AE-AE0B-0D303D85E9CD}" type="presParOf" srcId="{6BF7198D-3094-470A-93E1-17C2C4537011}" destId="{7D25D4ED-B5C9-4410-8FEC-0CDC47B8362A}"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B8C2C6-BABC-4344-B739-CD614A71D626}" type="doc">
      <dgm:prSet loTypeId="urn:microsoft.com/office/officeart/2005/8/layout/process2" loCatId="process" qsTypeId="urn:microsoft.com/office/officeart/2005/8/quickstyle/simple1" qsCatId="simple" csTypeId="urn:microsoft.com/office/officeart/2005/8/colors/accent1_2" csCatId="accent1" phldr="1"/>
      <dgm:spPr/>
    </dgm:pt>
    <dgm:pt modelId="{A5C6E04F-82CE-43E6-922E-1A75BBB3A7B0}">
      <dgm:prSet phldrT="[Text]" custT="1"/>
      <dgm:spPr/>
      <dgm:t>
        <a:bodyPr/>
        <a:lstStyle/>
        <a:p>
          <a:pPr rtl="1"/>
          <a:r>
            <a:rPr lang="fa-IR" sz="1600" dirty="0" smtClean="0">
              <a:solidFill>
                <a:srgbClr val="002060"/>
              </a:solidFill>
            </a:rPr>
            <a:t>بیماری شدید</a:t>
          </a:r>
          <a:endParaRPr lang="fa-IR" sz="1600" dirty="0">
            <a:solidFill>
              <a:srgbClr val="002060"/>
            </a:solidFill>
          </a:endParaRPr>
        </a:p>
      </dgm:t>
    </dgm:pt>
    <dgm:pt modelId="{2BE4EF77-F445-4BD4-9FED-E8ADB4FBD3A4}" type="parTrans" cxnId="{A65F4322-D6EC-4945-B3B2-08AD0E9D9640}">
      <dgm:prSet/>
      <dgm:spPr/>
      <dgm:t>
        <a:bodyPr/>
        <a:lstStyle/>
        <a:p>
          <a:pPr rtl="1"/>
          <a:endParaRPr lang="fa-IR"/>
        </a:p>
      </dgm:t>
    </dgm:pt>
    <dgm:pt modelId="{36598AEF-A883-4973-B79B-80F87A0BA593}" type="sibTrans" cxnId="{A65F4322-D6EC-4945-B3B2-08AD0E9D9640}">
      <dgm:prSet/>
      <dgm:spPr/>
      <dgm:t>
        <a:bodyPr/>
        <a:lstStyle/>
        <a:p>
          <a:pPr rtl="1"/>
          <a:endParaRPr lang="fa-IR"/>
        </a:p>
      </dgm:t>
    </dgm:pt>
    <dgm:pt modelId="{9ADE2B4C-01D8-4FD4-B55E-E8E735934B55}">
      <dgm:prSet phldrT="[Text]" custT="1"/>
      <dgm:spPr/>
      <dgm:t>
        <a:bodyPr/>
        <a:lstStyle/>
        <a:p>
          <a:pPr rtl="1"/>
          <a:r>
            <a:rPr lang="fa-IR" sz="1600" dirty="0" smtClean="0">
              <a:solidFill>
                <a:srgbClr val="002060"/>
              </a:solidFill>
            </a:rPr>
            <a:t>دستگیری و تهدید جدی به قتل </a:t>
          </a:r>
          <a:endParaRPr lang="fa-IR" sz="1600" dirty="0">
            <a:solidFill>
              <a:srgbClr val="002060"/>
            </a:solidFill>
          </a:endParaRPr>
        </a:p>
      </dgm:t>
    </dgm:pt>
    <dgm:pt modelId="{0999D7F7-427E-4E56-AA83-0232AC4DC263}" type="parTrans" cxnId="{6B5743C3-ADB7-4D85-A504-A32F9AF01F05}">
      <dgm:prSet/>
      <dgm:spPr/>
      <dgm:t>
        <a:bodyPr/>
        <a:lstStyle/>
        <a:p>
          <a:pPr rtl="1"/>
          <a:endParaRPr lang="fa-IR"/>
        </a:p>
      </dgm:t>
    </dgm:pt>
    <dgm:pt modelId="{F1975B10-1232-4622-BA48-8BA2D3428E6B}" type="sibTrans" cxnId="{6B5743C3-ADB7-4D85-A504-A32F9AF01F05}">
      <dgm:prSet/>
      <dgm:spPr/>
      <dgm:t>
        <a:bodyPr/>
        <a:lstStyle/>
        <a:p>
          <a:pPr rtl="1"/>
          <a:endParaRPr lang="fa-IR"/>
        </a:p>
      </dgm:t>
    </dgm:pt>
    <dgm:pt modelId="{F02F37BD-2B4A-48D0-8BA3-25AAD81C0279}">
      <dgm:prSet phldrT="[Text]" custT="1"/>
      <dgm:spPr/>
      <dgm:t>
        <a:bodyPr/>
        <a:lstStyle/>
        <a:p>
          <a:pPr rtl="1"/>
          <a:r>
            <a:rPr lang="fa-IR" sz="1600" dirty="0" smtClean="0">
              <a:solidFill>
                <a:srgbClr val="002060"/>
              </a:solidFill>
            </a:rPr>
            <a:t>اسارت و نهایت هتک حرمت</a:t>
          </a:r>
          <a:endParaRPr lang="fa-IR" sz="1600" dirty="0">
            <a:solidFill>
              <a:srgbClr val="002060"/>
            </a:solidFill>
          </a:endParaRPr>
        </a:p>
      </dgm:t>
    </dgm:pt>
    <dgm:pt modelId="{4ADE55A8-B9B2-403D-A51A-2D526F00FBB9}" type="parTrans" cxnId="{95220D78-29F8-4C51-8D50-8D811C6361EF}">
      <dgm:prSet/>
      <dgm:spPr/>
      <dgm:t>
        <a:bodyPr/>
        <a:lstStyle/>
        <a:p>
          <a:pPr rtl="1"/>
          <a:endParaRPr lang="fa-IR"/>
        </a:p>
      </dgm:t>
    </dgm:pt>
    <dgm:pt modelId="{2EB639AF-534C-41C2-B755-4ABCD88D5325}" type="sibTrans" cxnId="{95220D78-29F8-4C51-8D50-8D811C6361EF}">
      <dgm:prSet/>
      <dgm:spPr/>
      <dgm:t>
        <a:bodyPr/>
        <a:lstStyle/>
        <a:p>
          <a:pPr rtl="1"/>
          <a:endParaRPr lang="fa-IR"/>
        </a:p>
      </dgm:t>
    </dgm:pt>
    <dgm:pt modelId="{14173BCC-183F-49BE-8B29-CC74E5142C11}" type="pres">
      <dgm:prSet presAssocID="{C4B8C2C6-BABC-4344-B739-CD614A71D626}" presName="linearFlow" presStyleCnt="0">
        <dgm:presLayoutVars>
          <dgm:resizeHandles val="exact"/>
        </dgm:presLayoutVars>
      </dgm:prSet>
      <dgm:spPr/>
    </dgm:pt>
    <dgm:pt modelId="{566BDDE6-978D-4A93-A154-BE97E952C960}" type="pres">
      <dgm:prSet presAssocID="{A5C6E04F-82CE-43E6-922E-1A75BBB3A7B0}" presName="node" presStyleLbl="node1" presStyleIdx="0" presStyleCnt="3">
        <dgm:presLayoutVars>
          <dgm:bulletEnabled val="1"/>
        </dgm:presLayoutVars>
      </dgm:prSet>
      <dgm:spPr/>
      <dgm:t>
        <a:bodyPr/>
        <a:lstStyle/>
        <a:p>
          <a:endParaRPr lang="en-US"/>
        </a:p>
      </dgm:t>
    </dgm:pt>
    <dgm:pt modelId="{0B5F00C9-5793-4E5E-A3E4-CEF7FA29BF9A}" type="pres">
      <dgm:prSet presAssocID="{36598AEF-A883-4973-B79B-80F87A0BA593}" presName="sibTrans" presStyleLbl="sibTrans2D1" presStyleIdx="0" presStyleCnt="2"/>
      <dgm:spPr/>
      <dgm:t>
        <a:bodyPr/>
        <a:lstStyle/>
        <a:p>
          <a:endParaRPr lang="en-US"/>
        </a:p>
      </dgm:t>
    </dgm:pt>
    <dgm:pt modelId="{96C2354E-F618-422E-8690-37A3A78771B3}" type="pres">
      <dgm:prSet presAssocID="{36598AEF-A883-4973-B79B-80F87A0BA593}" presName="connectorText" presStyleLbl="sibTrans2D1" presStyleIdx="0" presStyleCnt="2"/>
      <dgm:spPr/>
      <dgm:t>
        <a:bodyPr/>
        <a:lstStyle/>
        <a:p>
          <a:endParaRPr lang="en-US"/>
        </a:p>
      </dgm:t>
    </dgm:pt>
    <dgm:pt modelId="{B8951B7E-40F5-49F9-8E20-5A182EF0FB18}" type="pres">
      <dgm:prSet presAssocID="{9ADE2B4C-01D8-4FD4-B55E-E8E735934B55}" presName="node" presStyleLbl="node1" presStyleIdx="1" presStyleCnt="3">
        <dgm:presLayoutVars>
          <dgm:bulletEnabled val="1"/>
        </dgm:presLayoutVars>
      </dgm:prSet>
      <dgm:spPr/>
      <dgm:t>
        <a:bodyPr/>
        <a:lstStyle/>
        <a:p>
          <a:pPr rtl="1"/>
          <a:endParaRPr lang="fa-IR"/>
        </a:p>
      </dgm:t>
    </dgm:pt>
    <dgm:pt modelId="{3983CE39-5AE1-4F58-A888-46F67BCD4CEF}" type="pres">
      <dgm:prSet presAssocID="{F1975B10-1232-4622-BA48-8BA2D3428E6B}" presName="sibTrans" presStyleLbl="sibTrans2D1" presStyleIdx="1" presStyleCnt="2"/>
      <dgm:spPr/>
      <dgm:t>
        <a:bodyPr/>
        <a:lstStyle/>
        <a:p>
          <a:endParaRPr lang="en-US"/>
        </a:p>
      </dgm:t>
    </dgm:pt>
    <dgm:pt modelId="{B1EEC6EB-69E9-49DB-B2BE-52AD09DF927A}" type="pres">
      <dgm:prSet presAssocID="{F1975B10-1232-4622-BA48-8BA2D3428E6B}" presName="connectorText" presStyleLbl="sibTrans2D1" presStyleIdx="1" presStyleCnt="2"/>
      <dgm:spPr/>
      <dgm:t>
        <a:bodyPr/>
        <a:lstStyle/>
        <a:p>
          <a:endParaRPr lang="en-US"/>
        </a:p>
      </dgm:t>
    </dgm:pt>
    <dgm:pt modelId="{E6B89608-3AE3-4C9A-B2E1-233714C4F233}" type="pres">
      <dgm:prSet presAssocID="{F02F37BD-2B4A-48D0-8BA3-25AAD81C0279}" presName="node" presStyleLbl="node1" presStyleIdx="2" presStyleCnt="3">
        <dgm:presLayoutVars>
          <dgm:bulletEnabled val="1"/>
        </dgm:presLayoutVars>
      </dgm:prSet>
      <dgm:spPr/>
      <dgm:t>
        <a:bodyPr/>
        <a:lstStyle/>
        <a:p>
          <a:endParaRPr lang="en-US"/>
        </a:p>
      </dgm:t>
    </dgm:pt>
  </dgm:ptLst>
  <dgm:cxnLst>
    <dgm:cxn modelId="{CFED4274-34C7-44DE-B275-CA8A1FEFEE02}" type="presOf" srcId="{C4B8C2C6-BABC-4344-B739-CD614A71D626}" destId="{14173BCC-183F-49BE-8B29-CC74E5142C11}" srcOrd="0" destOrd="0" presId="urn:microsoft.com/office/officeart/2005/8/layout/process2"/>
    <dgm:cxn modelId="{D02D2494-3B96-4141-9903-02AEDE78D784}" type="presOf" srcId="{F02F37BD-2B4A-48D0-8BA3-25AAD81C0279}" destId="{E6B89608-3AE3-4C9A-B2E1-233714C4F233}" srcOrd="0" destOrd="0" presId="urn:microsoft.com/office/officeart/2005/8/layout/process2"/>
    <dgm:cxn modelId="{29CB3111-6AFA-47B3-A955-0BAA6E2549BA}" type="presOf" srcId="{9ADE2B4C-01D8-4FD4-B55E-E8E735934B55}" destId="{B8951B7E-40F5-49F9-8E20-5A182EF0FB18}" srcOrd="0" destOrd="0" presId="urn:microsoft.com/office/officeart/2005/8/layout/process2"/>
    <dgm:cxn modelId="{F4AB97FE-5F71-4B56-A2AC-8B19C12EB433}" type="presOf" srcId="{A5C6E04F-82CE-43E6-922E-1A75BBB3A7B0}" destId="{566BDDE6-978D-4A93-A154-BE97E952C960}" srcOrd="0" destOrd="0" presId="urn:microsoft.com/office/officeart/2005/8/layout/process2"/>
    <dgm:cxn modelId="{6AE2EF38-C1B2-4373-9210-1E3785EEFDDA}" type="presOf" srcId="{F1975B10-1232-4622-BA48-8BA2D3428E6B}" destId="{3983CE39-5AE1-4F58-A888-46F67BCD4CEF}" srcOrd="0" destOrd="0" presId="urn:microsoft.com/office/officeart/2005/8/layout/process2"/>
    <dgm:cxn modelId="{4F72D56D-C75D-4C80-9E9A-CC8473BBF046}" type="presOf" srcId="{36598AEF-A883-4973-B79B-80F87A0BA593}" destId="{96C2354E-F618-422E-8690-37A3A78771B3}" srcOrd="1" destOrd="0" presId="urn:microsoft.com/office/officeart/2005/8/layout/process2"/>
    <dgm:cxn modelId="{DE81D0C4-00DB-4EB3-A386-F071E5163C27}" type="presOf" srcId="{F1975B10-1232-4622-BA48-8BA2D3428E6B}" destId="{B1EEC6EB-69E9-49DB-B2BE-52AD09DF927A}" srcOrd="1" destOrd="0" presId="urn:microsoft.com/office/officeart/2005/8/layout/process2"/>
    <dgm:cxn modelId="{6B5743C3-ADB7-4D85-A504-A32F9AF01F05}" srcId="{C4B8C2C6-BABC-4344-B739-CD614A71D626}" destId="{9ADE2B4C-01D8-4FD4-B55E-E8E735934B55}" srcOrd="1" destOrd="0" parTransId="{0999D7F7-427E-4E56-AA83-0232AC4DC263}" sibTransId="{F1975B10-1232-4622-BA48-8BA2D3428E6B}"/>
    <dgm:cxn modelId="{A65F4322-D6EC-4945-B3B2-08AD0E9D9640}" srcId="{C4B8C2C6-BABC-4344-B739-CD614A71D626}" destId="{A5C6E04F-82CE-43E6-922E-1A75BBB3A7B0}" srcOrd="0" destOrd="0" parTransId="{2BE4EF77-F445-4BD4-9FED-E8ADB4FBD3A4}" sibTransId="{36598AEF-A883-4973-B79B-80F87A0BA593}"/>
    <dgm:cxn modelId="{95220D78-29F8-4C51-8D50-8D811C6361EF}" srcId="{C4B8C2C6-BABC-4344-B739-CD614A71D626}" destId="{F02F37BD-2B4A-48D0-8BA3-25AAD81C0279}" srcOrd="2" destOrd="0" parTransId="{4ADE55A8-B9B2-403D-A51A-2D526F00FBB9}" sibTransId="{2EB639AF-534C-41C2-B755-4ABCD88D5325}"/>
    <dgm:cxn modelId="{2BA446D3-0177-419E-B98A-90E651AEAB1C}" type="presOf" srcId="{36598AEF-A883-4973-B79B-80F87A0BA593}" destId="{0B5F00C9-5793-4E5E-A3E4-CEF7FA29BF9A}" srcOrd="0" destOrd="0" presId="urn:microsoft.com/office/officeart/2005/8/layout/process2"/>
    <dgm:cxn modelId="{8F7B3CA6-88A3-441F-9980-57B17E6E338F}" type="presParOf" srcId="{14173BCC-183F-49BE-8B29-CC74E5142C11}" destId="{566BDDE6-978D-4A93-A154-BE97E952C960}" srcOrd="0" destOrd="0" presId="urn:microsoft.com/office/officeart/2005/8/layout/process2"/>
    <dgm:cxn modelId="{070A8815-58B8-411D-A05C-C223FB568C0F}" type="presParOf" srcId="{14173BCC-183F-49BE-8B29-CC74E5142C11}" destId="{0B5F00C9-5793-4E5E-A3E4-CEF7FA29BF9A}" srcOrd="1" destOrd="0" presId="urn:microsoft.com/office/officeart/2005/8/layout/process2"/>
    <dgm:cxn modelId="{51EEEE68-1E38-431B-B761-695B5CF4D19B}" type="presParOf" srcId="{0B5F00C9-5793-4E5E-A3E4-CEF7FA29BF9A}" destId="{96C2354E-F618-422E-8690-37A3A78771B3}" srcOrd="0" destOrd="0" presId="urn:microsoft.com/office/officeart/2005/8/layout/process2"/>
    <dgm:cxn modelId="{C262C7CC-585E-4273-8706-7DD6766C7B45}" type="presParOf" srcId="{14173BCC-183F-49BE-8B29-CC74E5142C11}" destId="{B8951B7E-40F5-49F9-8E20-5A182EF0FB18}" srcOrd="2" destOrd="0" presId="urn:microsoft.com/office/officeart/2005/8/layout/process2"/>
    <dgm:cxn modelId="{D03FFFC7-362E-459F-9247-A54C3FAA8DD1}" type="presParOf" srcId="{14173BCC-183F-49BE-8B29-CC74E5142C11}" destId="{3983CE39-5AE1-4F58-A888-46F67BCD4CEF}" srcOrd="3" destOrd="0" presId="urn:microsoft.com/office/officeart/2005/8/layout/process2"/>
    <dgm:cxn modelId="{C6758F02-32D7-47C6-BDBB-E632F36E66EA}" type="presParOf" srcId="{3983CE39-5AE1-4F58-A888-46F67BCD4CEF}" destId="{B1EEC6EB-69E9-49DB-B2BE-52AD09DF927A}" srcOrd="0" destOrd="0" presId="urn:microsoft.com/office/officeart/2005/8/layout/process2"/>
    <dgm:cxn modelId="{C5C632F5-54CF-4444-9A11-93366B358EC3}" type="presParOf" srcId="{14173BCC-183F-49BE-8B29-CC74E5142C11}" destId="{E6B89608-3AE3-4C9A-B2E1-233714C4F233}"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CF560-70BC-4889-A150-7488EE3A9FB0}">
      <dsp:nvSpPr>
        <dsp:cNvPr id="0" name=""/>
        <dsp:cNvSpPr/>
      </dsp:nvSpPr>
      <dsp:spPr>
        <a:xfrm>
          <a:off x="642884" y="0"/>
          <a:ext cx="7570001" cy="5929354"/>
        </a:xfrm>
        <a:prstGeom prst="lef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BA718-0198-4864-8196-CFDFDB685F93}">
      <dsp:nvSpPr>
        <dsp:cNvPr id="0" name=""/>
        <dsp:cNvSpPr/>
      </dsp:nvSpPr>
      <dsp:spPr>
        <a:xfrm>
          <a:off x="7194719" y="1643071"/>
          <a:ext cx="1711164" cy="2643211"/>
        </a:xfrm>
        <a:prstGeom prst="roundRect">
          <a:avLst/>
        </a:prstGeom>
        <a:solidFill>
          <a:srgbClr val="29A9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1">
            <a:lnSpc>
              <a:spcPct val="90000"/>
            </a:lnSpc>
            <a:spcBef>
              <a:spcPct val="0"/>
            </a:spcBef>
            <a:spcAft>
              <a:spcPct val="35000"/>
            </a:spcAft>
          </a:pPr>
          <a:r>
            <a:rPr lang="fa-IR" sz="2100" kern="1200" dirty="0" smtClean="0"/>
            <a:t>زمان پیامبر اسلام (ص)</a:t>
          </a:r>
        </a:p>
        <a:p>
          <a:pPr lvl="0" algn="ctr" defTabSz="933450" rtl="1">
            <a:lnSpc>
              <a:spcPct val="90000"/>
            </a:lnSpc>
            <a:spcBef>
              <a:spcPct val="0"/>
            </a:spcBef>
            <a:spcAft>
              <a:spcPct val="35000"/>
            </a:spcAft>
          </a:pPr>
          <a:r>
            <a:rPr lang="fa-IR" sz="2100" kern="1200" dirty="0" smtClean="0"/>
            <a:t>23 سال</a:t>
          </a:r>
          <a:endParaRPr lang="fa-IR" sz="2100" kern="1200" dirty="0"/>
        </a:p>
      </dsp:txBody>
      <dsp:txXfrm>
        <a:off x="7278251" y="1726603"/>
        <a:ext cx="1544100" cy="2476147"/>
      </dsp:txXfrm>
    </dsp:sp>
    <dsp:sp modelId="{5691CFB7-407A-449D-8292-B025ED36E4EC}">
      <dsp:nvSpPr>
        <dsp:cNvPr id="0" name=""/>
        <dsp:cNvSpPr/>
      </dsp:nvSpPr>
      <dsp:spPr>
        <a:xfrm>
          <a:off x="5394082" y="1643071"/>
          <a:ext cx="1711164" cy="2643211"/>
        </a:xfrm>
        <a:prstGeom prst="roundRect">
          <a:avLst/>
        </a:prstGeom>
        <a:solidFill>
          <a:srgbClr val="28983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endParaRPr lang="fa-IR" sz="2800" kern="1200" dirty="0" smtClean="0"/>
        </a:p>
        <a:p>
          <a:pPr lvl="0" algn="ctr" defTabSz="1244600" rtl="1">
            <a:lnSpc>
              <a:spcPct val="90000"/>
            </a:lnSpc>
            <a:spcBef>
              <a:spcPct val="0"/>
            </a:spcBef>
            <a:spcAft>
              <a:spcPct val="35000"/>
            </a:spcAft>
          </a:pPr>
          <a:r>
            <a:rPr lang="fa-IR" sz="2000" kern="1200" dirty="0" smtClean="0"/>
            <a:t>دوران امامت امام اول تا امام سوم (ع</a:t>
          </a:r>
          <a:r>
            <a:rPr lang="fa-IR" sz="2400" kern="1200" dirty="0" smtClean="0"/>
            <a:t>)</a:t>
          </a:r>
        </a:p>
        <a:p>
          <a:pPr lvl="0" algn="ctr" defTabSz="1244600" rtl="1">
            <a:lnSpc>
              <a:spcPct val="90000"/>
            </a:lnSpc>
            <a:spcBef>
              <a:spcPct val="0"/>
            </a:spcBef>
            <a:spcAft>
              <a:spcPct val="35000"/>
            </a:spcAft>
          </a:pPr>
          <a:r>
            <a:rPr lang="fa-IR" sz="2400" kern="1200" dirty="0" smtClean="0"/>
            <a:t>50 سال</a:t>
          </a:r>
          <a:endParaRPr lang="fa-IR" sz="2400" kern="1200" dirty="0"/>
        </a:p>
      </dsp:txBody>
      <dsp:txXfrm>
        <a:off x="5477614" y="1726603"/>
        <a:ext cx="1544100" cy="2476147"/>
      </dsp:txXfrm>
    </dsp:sp>
    <dsp:sp modelId="{ED583F51-F139-4D3B-821F-2C210A8E34B8}">
      <dsp:nvSpPr>
        <dsp:cNvPr id="0" name=""/>
        <dsp:cNvSpPr/>
      </dsp:nvSpPr>
      <dsp:spPr>
        <a:xfrm>
          <a:off x="3597359" y="1643071"/>
          <a:ext cx="1711164" cy="2643211"/>
        </a:xfrm>
        <a:prstGeom prst="roundRect">
          <a:avLst/>
        </a:prstGeom>
        <a:solidFill>
          <a:srgbClr val="2898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1">
            <a:lnSpc>
              <a:spcPct val="90000"/>
            </a:lnSpc>
            <a:spcBef>
              <a:spcPct val="0"/>
            </a:spcBef>
            <a:spcAft>
              <a:spcPct val="35000"/>
            </a:spcAft>
          </a:pPr>
          <a:endParaRPr lang="fa-IR" sz="2100" kern="1200" dirty="0" smtClean="0"/>
        </a:p>
        <a:p>
          <a:pPr lvl="0" algn="ctr" defTabSz="933450" rtl="1">
            <a:lnSpc>
              <a:spcPct val="90000"/>
            </a:lnSpc>
            <a:spcBef>
              <a:spcPct val="0"/>
            </a:spcBef>
            <a:spcAft>
              <a:spcPct val="35000"/>
            </a:spcAft>
          </a:pPr>
          <a:r>
            <a:rPr lang="fa-IR" sz="2100" kern="1200" dirty="0" smtClean="0"/>
            <a:t>دوران امامت امام سوم تا امام ششم (ع)</a:t>
          </a:r>
        </a:p>
        <a:p>
          <a:pPr lvl="0" algn="ctr" defTabSz="933450" rtl="1">
            <a:lnSpc>
              <a:spcPct val="90000"/>
            </a:lnSpc>
            <a:spcBef>
              <a:spcPct val="0"/>
            </a:spcBef>
            <a:spcAft>
              <a:spcPct val="35000"/>
            </a:spcAft>
          </a:pPr>
          <a:r>
            <a:rPr lang="fa-IR" sz="2100" kern="1200" dirty="0" smtClean="0"/>
            <a:t>87 سال</a:t>
          </a:r>
          <a:endParaRPr lang="fa-IR" sz="2100" kern="1200" dirty="0"/>
        </a:p>
      </dsp:txBody>
      <dsp:txXfrm>
        <a:off x="3680891" y="1726603"/>
        <a:ext cx="1544100" cy="2476147"/>
      </dsp:txXfrm>
    </dsp:sp>
    <dsp:sp modelId="{D3DADE78-B9CD-421E-B71A-6220A5B85D16}">
      <dsp:nvSpPr>
        <dsp:cNvPr id="0" name=""/>
        <dsp:cNvSpPr/>
      </dsp:nvSpPr>
      <dsp:spPr>
        <a:xfrm>
          <a:off x="1800636" y="1643071"/>
          <a:ext cx="1711164" cy="2643211"/>
        </a:xfrm>
        <a:prstGeom prst="roundRect">
          <a:avLst/>
        </a:prstGeom>
        <a:solidFill>
          <a:srgbClr val="2898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1">
            <a:lnSpc>
              <a:spcPct val="90000"/>
            </a:lnSpc>
            <a:spcBef>
              <a:spcPct val="0"/>
            </a:spcBef>
            <a:spcAft>
              <a:spcPct val="35000"/>
            </a:spcAft>
          </a:pPr>
          <a:endParaRPr lang="fa-IR" sz="2100" kern="1200" dirty="0" smtClean="0"/>
        </a:p>
        <a:p>
          <a:pPr lvl="0" algn="ctr" defTabSz="933450" rtl="1">
            <a:lnSpc>
              <a:spcPct val="90000"/>
            </a:lnSpc>
            <a:spcBef>
              <a:spcPct val="0"/>
            </a:spcBef>
            <a:spcAft>
              <a:spcPct val="35000"/>
            </a:spcAft>
          </a:pPr>
          <a:r>
            <a:rPr lang="fa-IR" sz="2100" kern="1200" smtClean="0"/>
            <a:t>دوران </a:t>
          </a:r>
          <a:r>
            <a:rPr lang="fa-IR" sz="2100" kern="1200" dirty="0" smtClean="0"/>
            <a:t>امامت امام هفتم تا امام نهم (ع)</a:t>
          </a:r>
        </a:p>
        <a:p>
          <a:pPr lvl="0" algn="ctr" defTabSz="933450" rtl="1">
            <a:lnSpc>
              <a:spcPct val="90000"/>
            </a:lnSpc>
            <a:spcBef>
              <a:spcPct val="0"/>
            </a:spcBef>
            <a:spcAft>
              <a:spcPct val="35000"/>
            </a:spcAft>
          </a:pPr>
          <a:r>
            <a:rPr lang="fa-IR" sz="2100" kern="1200" dirty="0" smtClean="0"/>
            <a:t>72 سال</a:t>
          </a:r>
          <a:endParaRPr lang="fa-IR" sz="2100" kern="1200" dirty="0"/>
        </a:p>
      </dsp:txBody>
      <dsp:txXfrm>
        <a:off x="1884168" y="1726603"/>
        <a:ext cx="1544100" cy="2476147"/>
      </dsp:txXfrm>
    </dsp:sp>
    <dsp:sp modelId="{9983A1B9-E685-42E6-97D2-E618C7DB0238}">
      <dsp:nvSpPr>
        <dsp:cNvPr id="0" name=""/>
        <dsp:cNvSpPr/>
      </dsp:nvSpPr>
      <dsp:spPr>
        <a:xfrm>
          <a:off x="3913" y="1643071"/>
          <a:ext cx="1711164" cy="2643211"/>
        </a:xfrm>
        <a:prstGeom prst="roundRect">
          <a:avLst/>
        </a:prstGeom>
        <a:solidFill>
          <a:srgbClr val="2898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1">
            <a:lnSpc>
              <a:spcPct val="90000"/>
            </a:lnSpc>
            <a:spcBef>
              <a:spcPct val="0"/>
            </a:spcBef>
            <a:spcAft>
              <a:spcPct val="35000"/>
            </a:spcAft>
          </a:pPr>
          <a:endParaRPr lang="fa-IR" sz="2100" kern="1200" dirty="0" smtClean="0"/>
        </a:p>
        <a:p>
          <a:pPr lvl="0" algn="ctr" defTabSz="933450" rtl="1">
            <a:lnSpc>
              <a:spcPct val="90000"/>
            </a:lnSpc>
            <a:spcBef>
              <a:spcPct val="0"/>
            </a:spcBef>
            <a:spcAft>
              <a:spcPct val="35000"/>
            </a:spcAft>
          </a:pPr>
          <a:r>
            <a:rPr lang="fa-IR" sz="2100" kern="1200" dirty="0" smtClean="0"/>
            <a:t>دوران امامت امام دهم و یازدهم (ع)</a:t>
          </a:r>
        </a:p>
        <a:p>
          <a:pPr lvl="0" algn="ctr" defTabSz="933450" rtl="1">
            <a:lnSpc>
              <a:spcPct val="90000"/>
            </a:lnSpc>
            <a:spcBef>
              <a:spcPct val="0"/>
            </a:spcBef>
            <a:spcAft>
              <a:spcPct val="35000"/>
            </a:spcAft>
          </a:pPr>
          <a:r>
            <a:rPr lang="fa-IR" sz="2100" kern="1200" dirty="0" smtClean="0"/>
            <a:t>40 سال</a:t>
          </a:r>
          <a:endParaRPr lang="fa-IR" sz="2100" kern="1200" dirty="0"/>
        </a:p>
      </dsp:txBody>
      <dsp:txXfrm>
        <a:off x="87445" y="1726603"/>
        <a:ext cx="1544100" cy="24761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BDDE6-978D-4A93-A154-BE97E952C960}">
      <dsp:nvSpPr>
        <dsp:cNvPr id="0" name=""/>
        <dsp:cNvSpPr/>
      </dsp:nvSpPr>
      <dsp:spPr>
        <a:xfrm>
          <a:off x="0" y="0"/>
          <a:ext cx="1143008" cy="1057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fa-IR" sz="1500" kern="1200" dirty="0" smtClean="0">
              <a:solidFill>
                <a:srgbClr val="002060"/>
              </a:solidFill>
            </a:rPr>
            <a:t>خطبه کوتاه در اولین مواجهه با کوفیان </a:t>
          </a:r>
          <a:endParaRPr lang="fa-IR" sz="1500" kern="1200" dirty="0">
            <a:solidFill>
              <a:srgbClr val="002060"/>
            </a:solidFill>
          </a:endParaRPr>
        </a:p>
      </dsp:txBody>
      <dsp:txXfrm>
        <a:off x="30959" y="30959"/>
        <a:ext cx="1081090" cy="995106"/>
      </dsp:txXfrm>
    </dsp:sp>
    <dsp:sp modelId="{0B5F00C9-5793-4E5E-A3E4-CEF7FA29BF9A}">
      <dsp:nvSpPr>
        <dsp:cNvPr id="0" name=""/>
        <dsp:cNvSpPr/>
      </dsp:nvSpPr>
      <dsp:spPr>
        <a:xfrm rot="5400000">
          <a:off x="373190" y="1083611"/>
          <a:ext cx="396626" cy="4756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rtl="1">
            <a:lnSpc>
              <a:spcPct val="90000"/>
            </a:lnSpc>
            <a:spcBef>
              <a:spcPct val="0"/>
            </a:spcBef>
            <a:spcAft>
              <a:spcPct val="35000"/>
            </a:spcAft>
          </a:pPr>
          <a:endParaRPr lang="fa-IR" sz="1200" kern="1200"/>
        </a:p>
      </dsp:txBody>
      <dsp:txXfrm rot="-5400000">
        <a:off x="428805" y="1123128"/>
        <a:ext cx="285396" cy="277638"/>
      </dsp:txXfrm>
    </dsp:sp>
    <dsp:sp modelId="{B8951B7E-40F5-49F9-8E20-5A182EF0FB18}">
      <dsp:nvSpPr>
        <dsp:cNvPr id="0" name=""/>
        <dsp:cNvSpPr/>
      </dsp:nvSpPr>
      <dsp:spPr>
        <a:xfrm>
          <a:off x="0" y="1585859"/>
          <a:ext cx="1143008" cy="1057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fa-IR" sz="1500" kern="1200" dirty="0" smtClean="0">
              <a:solidFill>
                <a:srgbClr val="002060"/>
              </a:solidFill>
            </a:rPr>
            <a:t>مواجهه مجدد با تهدید به قتل</a:t>
          </a:r>
          <a:endParaRPr lang="fa-IR" sz="1500" kern="1200" dirty="0">
            <a:solidFill>
              <a:srgbClr val="002060"/>
            </a:solidFill>
          </a:endParaRPr>
        </a:p>
      </dsp:txBody>
      <dsp:txXfrm>
        <a:off x="30959" y="1616818"/>
        <a:ext cx="1081090" cy="9951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BDDE6-978D-4A93-A154-BE97E952C960}">
      <dsp:nvSpPr>
        <dsp:cNvPr id="0" name=""/>
        <dsp:cNvSpPr/>
      </dsp:nvSpPr>
      <dsp:spPr>
        <a:xfrm>
          <a:off x="0" y="558"/>
          <a:ext cx="1143008" cy="11418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1">
            <a:lnSpc>
              <a:spcPct val="90000"/>
            </a:lnSpc>
            <a:spcBef>
              <a:spcPct val="0"/>
            </a:spcBef>
            <a:spcAft>
              <a:spcPct val="35000"/>
            </a:spcAft>
          </a:pPr>
          <a:r>
            <a:rPr lang="fa-IR" sz="1300" kern="1200" dirty="0" smtClean="0">
              <a:solidFill>
                <a:srgbClr val="002060"/>
              </a:solidFill>
            </a:rPr>
            <a:t>سفری سخت و همراه هتاکی . اهانت های فراوان</a:t>
          </a:r>
          <a:endParaRPr lang="fa-IR" sz="1300" kern="1200" dirty="0">
            <a:solidFill>
              <a:srgbClr val="002060"/>
            </a:solidFill>
          </a:endParaRPr>
        </a:p>
      </dsp:txBody>
      <dsp:txXfrm>
        <a:off x="33445" y="34003"/>
        <a:ext cx="1076118" cy="10750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BDDE6-978D-4A93-A154-BE97E952C960}">
      <dsp:nvSpPr>
        <dsp:cNvPr id="0" name=""/>
        <dsp:cNvSpPr/>
      </dsp:nvSpPr>
      <dsp:spPr>
        <a:xfrm>
          <a:off x="0" y="0"/>
          <a:ext cx="1071570" cy="1160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1">
            <a:lnSpc>
              <a:spcPct val="90000"/>
            </a:lnSpc>
            <a:spcBef>
              <a:spcPct val="0"/>
            </a:spcBef>
            <a:spcAft>
              <a:spcPct val="35000"/>
            </a:spcAft>
          </a:pPr>
          <a:r>
            <a:rPr lang="fa-IR" sz="1300" kern="1200" dirty="0" smtClean="0">
              <a:solidFill>
                <a:srgbClr val="002060"/>
              </a:solidFill>
            </a:rPr>
            <a:t>مواجهه با پیرمرد هتاک موقع ورود به دمشق  </a:t>
          </a:r>
          <a:endParaRPr lang="fa-IR" sz="1300" kern="1200" dirty="0">
            <a:solidFill>
              <a:srgbClr val="002060"/>
            </a:solidFill>
          </a:endParaRPr>
        </a:p>
      </dsp:txBody>
      <dsp:txXfrm>
        <a:off x="31385" y="31385"/>
        <a:ext cx="1008800" cy="1098097"/>
      </dsp:txXfrm>
    </dsp:sp>
    <dsp:sp modelId="{0B5F00C9-5793-4E5E-A3E4-CEF7FA29BF9A}">
      <dsp:nvSpPr>
        <dsp:cNvPr id="0" name=""/>
        <dsp:cNvSpPr/>
      </dsp:nvSpPr>
      <dsp:spPr>
        <a:xfrm rot="5400000">
          <a:off x="318122" y="1189889"/>
          <a:ext cx="435325" cy="5223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rtl="1">
            <a:lnSpc>
              <a:spcPct val="90000"/>
            </a:lnSpc>
            <a:spcBef>
              <a:spcPct val="0"/>
            </a:spcBef>
            <a:spcAft>
              <a:spcPct val="35000"/>
            </a:spcAft>
          </a:pPr>
          <a:endParaRPr lang="fa-IR" sz="1100" kern="1200"/>
        </a:p>
      </dsp:txBody>
      <dsp:txXfrm rot="-5400000">
        <a:off x="379068" y="1233422"/>
        <a:ext cx="313434" cy="304728"/>
      </dsp:txXfrm>
    </dsp:sp>
    <dsp:sp modelId="{B8951B7E-40F5-49F9-8E20-5A182EF0FB18}">
      <dsp:nvSpPr>
        <dsp:cNvPr id="0" name=""/>
        <dsp:cNvSpPr/>
      </dsp:nvSpPr>
      <dsp:spPr>
        <a:xfrm>
          <a:off x="0" y="1741301"/>
          <a:ext cx="1071570" cy="1160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1">
            <a:lnSpc>
              <a:spcPct val="90000"/>
            </a:lnSpc>
            <a:spcBef>
              <a:spcPct val="0"/>
            </a:spcBef>
            <a:spcAft>
              <a:spcPct val="35000"/>
            </a:spcAft>
          </a:pPr>
          <a:r>
            <a:rPr lang="fa-IR" sz="1300" kern="1200" dirty="0" smtClean="0">
              <a:solidFill>
                <a:srgbClr val="002060"/>
              </a:solidFill>
            </a:rPr>
            <a:t>خطبه کوتاه در کاخ یزید پس از خطبه حضرت زینب (س)</a:t>
          </a:r>
          <a:endParaRPr lang="fa-IR" sz="1300" kern="1200" dirty="0">
            <a:solidFill>
              <a:srgbClr val="002060"/>
            </a:solidFill>
          </a:endParaRPr>
        </a:p>
      </dsp:txBody>
      <dsp:txXfrm>
        <a:off x="31385" y="1772686"/>
        <a:ext cx="1008800" cy="1098097"/>
      </dsp:txXfrm>
    </dsp:sp>
    <dsp:sp modelId="{3983CE39-5AE1-4F58-A888-46F67BCD4CEF}">
      <dsp:nvSpPr>
        <dsp:cNvPr id="0" name=""/>
        <dsp:cNvSpPr/>
      </dsp:nvSpPr>
      <dsp:spPr>
        <a:xfrm rot="5400000">
          <a:off x="318122" y="2931190"/>
          <a:ext cx="435325" cy="5223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rtl="1">
            <a:lnSpc>
              <a:spcPct val="90000"/>
            </a:lnSpc>
            <a:spcBef>
              <a:spcPct val="0"/>
            </a:spcBef>
            <a:spcAft>
              <a:spcPct val="35000"/>
            </a:spcAft>
          </a:pPr>
          <a:endParaRPr lang="fa-IR" sz="1100" kern="1200"/>
        </a:p>
      </dsp:txBody>
      <dsp:txXfrm rot="-5400000">
        <a:off x="379068" y="2974723"/>
        <a:ext cx="313434" cy="304728"/>
      </dsp:txXfrm>
    </dsp:sp>
    <dsp:sp modelId="{E6B89608-3AE3-4C9A-B2E1-233714C4F233}">
      <dsp:nvSpPr>
        <dsp:cNvPr id="0" name=""/>
        <dsp:cNvSpPr/>
      </dsp:nvSpPr>
      <dsp:spPr>
        <a:xfrm>
          <a:off x="0" y="3482602"/>
          <a:ext cx="1071570" cy="1160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1">
            <a:lnSpc>
              <a:spcPct val="90000"/>
            </a:lnSpc>
            <a:spcBef>
              <a:spcPct val="0"/>
            </a:spcBef>
            <a:spcAft>
              <a:spcPct val="35000"/>
            </a:spcAft>
          </a:pPr>
          <a:r>
            <a:rPr lang="fa-IR" sz="1300" kern="1200" dirty="0" smtClean="0">
              <a:solidFill>
                <a:srgbClr val="002060"/>
              </a:solidFill>
            </a:rPr>
            <a:t>خطبه بلند ، مهم و تاریخی در مسجد اموی</a:t>
          </a:r>
          <a:endParaRPr lang="fa-IR" sz="1300" kern="1200" dirty="0">
            <a:solidFill>
              <a:srgbClr val="002060"/>
            </a:solidFill>
          </a:endParaRPr>
        </a:p>
      </dsp:txBody>
      <dsp:txXfrm>
        <a:off x="31385" y="3513987"/>
        <a:ext cx="1008800" cy="10980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BDDE6-978D-4A93-A154-BE97E952C960}">
      <dsp:nvSpPr>
        <dsp:cNvPr id="0" name=""/>
        <dsp:cNvSpPr/>
      </dsp:nvSpPr>
      <dsp:spPr>
        <a:xfrm>
          <a:off x="0" y="0"/>
          <a:ext cx="1285884" cy="1160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rgbClr val="002060"/>
              </a:solidFill>
            </a:rPr>
            <a:t>مسئله زیارت اربعین</a:t>
          </a:r>
          <a:endParaRPr lang="fa-IR" sz="1600" kern="1200" dirty="0">
            <a:solidFill>
              <a:srgbClr val="002060"/>
            </a:solidFill>
          </a:endParaRPr>
        </a:p>
      </dsp:txBody>
      <dsp:txXfrm>
        <a:off x="34001" y="34001"/>
        <a:ext cx="1217882" cy="1092865"/>
      </dsp:txXfrm>
    </dsp:sp>
    <dsp:sp modelId="{0B5F00C9-5793-4E5E-A3E4-CEF7FA29BF9A}">
      <dsp:nvSpPr>
        <dsp:cNvPr id="0" name=""/>
        <dsp:cNvSpPr/>
      </dsp:nvSpPr>
      <dsp:spPr>
        <a:xfrm rot="5400000">
          <a:off x="425279" y="1189889"/>
          <a:ext cx="435325" cy="5223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rtl="1">
            <a:lnSpc>
              <a:spcPct val="90000"/>
            </a:lnSpc>
            <a:spcBef>
              <a:spcPct val="0"/>
            </a:spcBef>
            <a:spcAft>
              <a:spcPct val="35000"/>
            </a:spcAft>
          </a:pPr>
          <a:endParaRPr lang="fa-IR" sz="1000" kern="1200"/>
        </a:p>
      </dsp:txBody>
      <dsp:txXfrm rot="-5400000">
        <a:off x="486225" y="1233422"/>
        <a:ext cx="313434" cy="304728"/>
      </dsp:txXfrm>
    </dsp:sp>
    <dsp:sp modelId="{B8951B7E-40F5-49F9-8E20-5A182EF0FB18}">
      <dsp:nvSpPr>
        <dsp:cNvPr id="0" name=""/>
        <dsp:cNvSpPr/>
      </dsp:nvSpPr>
      <dsp:spPr>
        <a:xfrm>
          <a:off x="0" y="1741301"/>
          <a:ext cx="1285884" cy="1160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fa-IR" sz="1200" kern="1200" dirty="0" smtClean="0">
              <a:solidFill>
                <a:srgbClr val="002060"/>
              </a:solidFill>
            </a:rPr>
            <a:t>خطبه و ارائه گزارش ماجرای شهادت و اسارت : موقع ورود به مدینه</a:t>
          </a:r>
          <a:endParaRPr lang="fa-IR" sz="1200" kern="1200" dirty="0">
            <a:solidFill>
              <a:srgbClr val="002060"/>
            </a:solidFill>
          </a:endParaRPr>
        </a:p>
      </dsp:txBody>
      <dsp:txXfrm>
        <a:off x="34001" y="1775302"/>
        <a:ext cx="1217882" cy="1092865"/>
      </dsp:txXfrm>
    </dsp:sp>
    <dsp:sp modelId="{3983CE39-5AE1-4F58-A888-46F67BCD4CEF}">
      <dsp:nvSpPr>
        <dsp:cNvPr id="0" name=""/>
        <dsp:cNvSpPr/>
      </dsp:nvSpPr>
      <dsp:spPr>
        <a:xfrm rot="5400000">
          <a:off x="425279" y="2931190"/>
          <a:ext cx="435325" cy="5223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rtl="1">
            <a:lnSpc>
              <a:spcPct val="90000"/>
            </a:lnSpc>
            <a:spcBef>
              <a:spcPct val="0"/>
            </a:spcBef>
            <a:spcAft>
              <a:spcPct val="35000"/>
            </a:spcAft>
          </a:pPr>
          <a:endParaRPr lang="fa-IR" sz="1000" kern="1200"/>
        </a:p>
      </dsp:txBody>
      <dsp:txXfrm rot="-5400000">
        <a:off x="486225" y="2974723"/>
        <a:ext cx="313434" cy="304728"/>
      </dsp:txXfrm>
    </dsp:sp>
    <dsp:sp modelId="{E6B89608-3AE3-4C9A-B2E1-233714C4F233}">
      <dsp:nvSpPr>
        <dsp:cNvPr id="0" name=""/>
        <dsp:cNvSpPr/>
      </dsp:nvSpPr>
      <dsp:spPr>
        <a:xfrm>
          <a:off x="0" y="3482602"/>
          <a:ext cx="1285884" cy="1160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fa-IR" sz="1200" kern="1200" dirty="0" smtClean="0">
              <a:solidFill>
                <a:srgbClr val="002060"/>
              </a:solidFill>
            </a:rPr>
            <a:t>گریه های طولانی و ممتد در دوران زندگانی همانند حضرت زهرا (س)</a:t>
          </a:r>
          <a:endParaRPr lang="fa-IR" sz="1200" kern="1200" dirty="0">
            <a:solidFill>
              <a:srgbClr val="002060"/>
            </a:solidFill>
          </a:endParaRPr>
        </a:p>
      </dsp:txBody>
      <dsp:txXfrm>
        <a:off x="34001" y="3516603"/>
        <a:ext cx="1217882" cy="10928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FAD97-656B-4D6C-83BA-7822548C7872}">
      <dsp:nvSpPr>
        <dsp:cNvPr id="0" name=""/>
        <dsp:cNvSpPr/>
      </dsp:nvSpPr>
      <dsp:spPr>
        <a:xfrm rot="10800000">
          <a:off x="7735381" y="258"/>
          <a:ext cx="2623127" cy="631458"/>
        </a:xfrm>
        <a:prstGeom prst="chevron">
          <a:avLst/>
        </a:prstGeom>
        <a:solidFill>
          <a:srgbClr val="00460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3335" rIns="26670" bIns="13335" numCol="1" spcCol="1270" anchor="ctr" anchorCtr="0">
          <a:noAutofit/>
        </a:bodyPr>
        <a:lstStyle/>
        <a:p>
          <a:pPr lvl="0" algn="ctr" defTabSz="933450" rtl="1">
            <a:lnSpc>
              <a:spcPct val="90000"/>
            </a:lnSpc>
            <a:spcBef>
              <a:spcPct val="0"/>
            </a:spcBef>
            <a:spcAft>
              <a:spcPct val="35000"/>
            </a:spcAft>
          </a:pPr>
          <a:r>
            <a:rPr lang="fa-IR" sz="2100" kern="1200" dirty="0" smtClean="0"/>
            <a:t>2. سیره گفتاری در ادوار امامت</a:t>
          </a:r>
          <a:endParaRPr lang="fa-IR" sz="2100" kern="1200" dirty="0"/>
        </a:p>
      </dsp:txBody>
      <dsp:txXfrm rot="10800000">
        <a:off x="8051110" y="258"/>
        <a:ext cx="1991669" cy="631458"/>
      </dsp:txXfrm>
    </dsp:sp>
    <dsp:sp modelId="{F7909BC4-0E9F-4379-B41A-71E3C88A6F3C}">
      <dsp:nvSpPr>
        <dsp:cNvPr id="0" name=""/>
        <dsp:cNvSpPr/>
      </dsp:nvSpPr>
      <dsp:spPr>
        <a:xfrm rot="10800000">
          <a:off x="5852246" y="53932"/>
          <a:ext cx="2088359" cy="524110"/>
        </a:xfrm>
        <a:prstGeom prst="chevron">
          <a:avLst/>
        </a:prstGeom>
        <a:solidFill>
          <a:srgbClr val="FFC000">
            <a:alpha val="90000"/>
          </a:srgb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دوران اسارت</a:t>
          </a:r>
          <a:endParaRPr lang="fa-IR" sz="1200" kern="1200" dirty="0"/>
        </a:p>
      </dsp:txBody>
      <dsp:txXfrm rot="10800000">
        <a:off x="6114301" y="53932"/>
        <a:ext cx="1564249" cy="524110"/>
      </dsp:txXfrm>
    </dsp:sp>
    <dsp:sp modelId="{87F91F50-7BAD-4A41-989D-855318DC4B8F}">
      <dsp:nvSpPr>
        <dsp:cNvPr id="0" name=""/>
        <dsp:cNvSpPr/>
      </dsp:nvSpPr>
      <dsp:spPr>
        <a:xfrm rot="10800000">
          <a:off x="3571900" y="71437"/>
          <a:ext cx="2473868" cy="524110"/>
        </a:xfrm>
        <a:prstGeom prst="chevron">
          <a:avLst/>
        </a:prstGeom>
        <a:solidFill>
          <a:srgbClr val="FFC000">
            <a:alpha val="90000"/>
          </a:srgb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دوران درگیری و یا اوج خفقان سیاسی اجتماعی</a:t>
          </a:r>
          <a:endParaRPr lang="fa-IR" sz="1200" kern="1200" dirty="0"/>
        </a:p>
      </dsp:txBody>
      <dsp:txXfrm rot="10800000">
        <a:off x="3833955" y="71437"/>
        <a:ext cx="1949758" cy="524110"/>
      </dsp:txXfrm>
    </dsp:sp>
    <dsp:sp modelId="{626C8A05-838F-48AE-A771-1BA24DD664C0}">
      <dsp:nvSpPr>
        <dsp:cNvPr id="0" name=""/>
        <dsp:cNvSpPr/>
      </dsp:nvSpPr>
      <dsp:spPr>
        <a:xfrm rot="10800000">
          <a:off x="1571636" y="53932"/>
          <a:ext cx="2173618" cy="524110"/>
        </a:xfrm>
        <a:prstGeom prst="chevron">
          <a:avLst/>
        </a:prstGeom>
        <a:solidFill>
          <a:srgbClr val="FFC000">
            <a:alpha val="90000"/>
          </a:srgb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اواخر دوران امامت و اغاز نوزائی شیعه و اسلام</a:t>
          </a:r>
          <a:endParaRPr lang="fa-IR" sz="1200" kern="1200" dirty="0"/>
        </a:p>
      </dsp:txBody>
      <dsp:txXfrm rot="10800000">
        <a:off x="1833691" y="53932"/>
        <a:ext cx="1649508" cy="524110"/>
      </dsp:txXfrm>
    </dsp:sp>
    <dsp:sp modelId="{33F7D239-722A-4BE7-B2B3-53B4641991DE}">
      <dsp:nvSpPr>
        <dsp:cNvPr id="0" name=""/>
        <dsp:cNvSpPr/>
      </dsp:nvSpPr>
      <dsp:spPr>
        <a:xfrm rot="10800000">
          <a:off x="7735429" y="720121"/>
          <a:ext cx="2623080" cy="631458"/>
        </a:xfrm>
        <a:prstGeom prst="chevron">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3335" rIns="26670" bIns="13335" numCol="1" spcCol="1270" anchor="ctr" anchorCtr="0">
          <a:noAutofit/>
        </a:bodyPr>
        <a:lstStyle/>
        <a:p>
          <a:pPr lvl="0" algn="ctr" defTabSz="933450" rtl="1">
            <a:lnSpc>
              <a:spcPct val="90000"/>
            </a:lnSpc>
            <a:spcBef>
              <a:spcPct val="0"/>
            </a:spcBef>
            <a:spcAft>
              <a:spcPct val="35000"/>
            </a:spcAft>
          </a:pPr>
          <a:r>
            <a:rPr lang="fa-IR" sz="2100" kern="1200" dirty="0" smtClean="0"/>
            <a:t>از جهت ساختاری</a:t>
          </a:r>
          <a:endParaRPr lang="fa-IR" sz="2100" kern="1200" dirty="0"/>
        </a:p>
      </dsp:txBody>
      <dsp:txXfrm rot="10800000">
        <a:off x="8051158" y="720121"/>
        <a:ext cx="1991622" cy="631458"/>
      </dsp:txXfrm>
    </dsp:sp>
    <dsp:sp modelId="{2808C1A5-72C6-45C8-A248-1B8B68DB3008}">
      <dsp:nvSpPr>
        <dsp:cNvPr id="0" name=""/>
        <dsp:cNvSpPr/>
      </dsp:nvSpPr>
      <dsp:spPr>
        <a:xfrm rot="10800000">
          <a:off x="5980150" y="773795"/>
          <a:ext cx="1960502" cy="524110"/>
        </a:xfrm>
        <a:prstGeom prst="chevron">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خطبه و سخنرانی</a:t>
          </a:r>
          <a:endParaRPr lang="fa-IR" sz="1200" kern="1200" dirty="0"/>
        </a:p>
      </dsp:txBody>
      <dsp:txXfrm rot="10800000">
        <a:off x="6242205" y="773795"/>
        <a:ext cx="1436392" cy="524110"/>
      </dsp:txXfrm>
    </dsp:sp>
    <dsp:sp modelId="{A8320BEF-2F44-4E99-B64B-80AB5C678649}">
      <dsp:nvSpPr>
        <dsp:cNvPr id="0" name=""/>
        <dsp:cNvSpPr/>
      </dsp:nvSpPr>
      <dsp:spPr>
        <a:xfrm rot="10800000">
          <a:off x="3640952" y="773795"/>
          <a:ext cx="2522637" cy="524110"/>
        </a:xfrm>
        <a:prstGeom prst="chevron">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دعاو نیایش به هنگام عبادت های اجتماعی </a:t>
          </a:r>
          <a:endParaRPr lang="fa-IR" sz="1200" kern="1200" dirty="0"/>
        </a:p>
      </dsp:txBody>
      <dsp:txXfrm rot="10800000">
        <a:off x="3903007" y="773795"/>
        <a:ext cx="1998527" cy="524110"/>
      </dsp:txXfrm>
    </dsp:sp>
    <dsp:sp modelId="{0C409B4D-90B9-4462-8549-712544225046}">
      <dsp:nvSpPr>
        <dsp:cNvPr id="0" name=""/>
        <dsp:cNvSpPr/>
      </dsp:nvSpPr>
      <dsp:spPr>
        <a:xfrm rot="10800000">
          <a:off x="1571644" y="773795"/>
          <a:ext cx="2252746" cy="524110"/>
        </a:xfrm>
        <a:prstGeom prst="chevron">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حدیث و تدریس علمی ( رساله حقوق)</a:t>
          </a:r>
          <a:endParaRPr lang="fa-IR" sz="1200" kern="1200" dirty="0"/>
        </a:p>
      </dsp:txBody>
      <dsp:txXfrm rot="10800000">
        <a:off x="1833699" y="773795"/>
        <a:ext cx="1728636" cy="524110"/>
      </dsp:txXfrm>
    </dsp:sp>
    <dsp:sp modelId="{A05D0D31-9BA4-4B44-BAC6-131248B9DEB0}">
      <dsp:nvSpPr>
        <dsp:cNvPr id="0" name=""/>
        <dsp:cNvSpPr/>
      </dsp:nvSpPr>
      <dsp:spPr>
        <a:xfrm rot="10800000">
          <a:off x="7709965" y="1439984"/>
          <a:ext cx="2648543" cy="631458"/>
        </a:xfrm>
        <a:prstGeom prst="chevron">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3335" rIns="26670" bIns="13335" numCol="1" spcCol="1270" anchor="ctr" anchorCtr="0">
          <a:noAutofit/>
        </a:bodyPr>
        <a:lstStyle/>
        <a:p>
          <a:pPr lvl="0" algn="ctr" defTabSz="933450" rtl="1">
            <a:lnSpc>
              <a:spcPct val="90000"/>
            </a:lnSpc>
            <a:spcBef>
              <a:spcPct val="0"/>
            </a:spcBef>
            <a:spcAft>
              <a:spcPct val="35000"/>
            </a:spcAft>
          </a:pPr>
          <a:r>
            <a:rPr lang="fa-IR" sz="2100" kern="1200" dirty="0" smtClean="0"/>
            <a:t>از جهت محتوایی</a:t>
          </a:r>
          <a:endParaRPr lang="fa-IR" sz="2100" kern="1200" dirty="0"/>
        </a:p>
      </dsp:txBody>
      <dsp:txXfrm rot="10800000">
        <a:off x="8025694" y="1439984"/>
        <a:ext cx="2017085" cy="631458"/>
      </dsp:txXfrm>
    </dsp:sp>
    <dsp:sp modelId="{95E3F8E5-7729-40A9-8F6B-5F158791FCA7}">
      <dsp:nvSpPr>
        <dsp:cNvPr id="0" name=""/>
        <dsp:cNvSpPr/>
      </dsp:nvSpPr>
      <dsp:spPr>
        <a:xfrm rot="10800000">
          <a:off x="5871864" y="1493658"/>
          <a:ext cx="2043324" cy="524110"/>
        </a:xfrm>
        <a:prstGeom prst="chevron">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تاکید بر نقش و جایگاه اهلبیت</a:t>
          </a:r>
          <a:endParaRPr lang="fa-IR" sz="1200" kern="1200" dirty="0"/>
        </a:p>
      </dsp:txBody>
      <dsp:txXfrm rot="10800000">
        <a:off x="6133919" y="1493658"/>
        <a:ext cx="1519214" cy="524110"/>
      </dsp:txXfrm>
    </dsp:sp>
    <dsp:sp modelId="{420A270D-D2A3-4664-99BF-84311D06D305}">
      <dsp:nvSpPr>
        <dsp:cNvPr id="0" name=""/>
        <dsp:cNvSpPr/>
      </dsp:nvSpPr>
      <dsp:spPr>
        <a:xfrm rot="10800000">
          <a:off x="3695730" y="1493658"/>
          <a:ext cx="2359573" cy="524110"/>
        </a:xfrm>
        <a:prstGeom prst="chevron">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بازخوانی و احیای مفاهیم و بنیان های معنوی و عبادی اسلام</a:t>
          </a:r>
          <a:endParaRPr lang="fa-IR" sz="1200" kern="1200" dirty="0"/>
        </a:p>
      </dsp:txBody>
      <dsp:txXfrm rot="10800000">
        <a:off x="3957785" y="1493658"/>
        <a:ext cx="1835463" cy="524110"/>
      </dsp:txXfrm>
    </dsp:sp>
    <dsp:sp modelId="{661704D4-EBA5-421F-BF48-3EC52B492BFC}">
      <dsp:nvSpPr>
        <dsp:cNvPr id="0" name=""/>
        <dsp:cNvSpPr/>
      </dsp:nvSpPr>
      <dsp:spPr>
        <a:xfrm rot="10800000">
          <a:off x="1601618" y="1493658"/>
          <a:ext cx="2277550" cy="524110"/>
        </a:xfrm>
        <a:prstGeom prst="chevron">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7620" rIns="15240" bIns="7620" numCol="1" spcCol="1270" anchor="ctr" anchorCtr="0">
          <a:noAutofit/>
        </a:bodyPr>
        <a:lstStyle/>
        <a:p>
          <a:pPr lvl="0" algn="ctr" defTabSz="533400" rtl="1">
            <a:lnSpc>
              <a:spcPct val="90000"/>
            </a:lnSpc>
            <a:spcBef>
              <a:spcPct val="0"/>
            </a:spcBef>
            <a:spcAft>
              <a:spcPct val="35000"/>
            </a:spcAft>
          </a:pPr>
          <a:r>
            <a:rPr lang="fa-IR" sz="1200" kern="1200" dirty="0" smtClean="0"/>
            <a:t>طراحی و باز سازی بنیان های سبک زندگی دینی</a:t>
          </a:r>
          <a:endParaRPr lang="fa-IR" sz="1200" kern="1200" dirty="0"/>
        </a:p>
      </dsp:txBody>
      <dsp:txXfrm rot="10800000">
        <a:off x="1863673" y="1493658"/>
        <a:ext cx="1753440" cy="5241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7764C-923A-4CCF-A99D-E193DD78DB16}">
      <dsp:nvSpPr>
        <dsp:cNvPr id="0" name=""/>
        <dsp:cNvSpPr/>
      </dsp:nvSpPr>
      <dsp:spPr>
        <a:xfrm rot="16200000">
          <a:off x="571500" y="-571500"/>
          <a:ext cx="3429000" cy="4572000"/>
        </a:xfrm>
        <a:prstGeom prst="round1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1">
            <a:lnSpc>
              <a:spcPct val="90000"/>
            </a:lnSpc>
            <a:spcBef>
              <a:spcPct val="0"/>
            </a:spcBef>
            <a:spcAft>
              <a:spcPct val="35000"/>
            </a:spcAft>
          </a:pPr>
          <a:r>
            <a:rPr lang="fa-IR" sz="2800" kern="1200" dirty="0" smtClean="0"/>
            <a:t>2. استفاده از فرصت و ظرفیت سالیانه مراسم حج</a:t>
          </a:r>
          <a:endParaRPr lang="fa-IR" sz="2800" kern="1200" dirty="0"/>
        </a:p>
      </dsp:txBody>
      <dsp:txXfrm rot="5400000">
        <a:off x="-1" y="1"/>
        <a:ext cx="4572000" cy="2571750"/>
      </dsp:txXfrm>
    </dsp:sp>
    <dsp:sp modelId="{33544914-2CC2-452B-9A94-4590C41B9A67}">
      <dsp:nvSpPr>
        <dsp:cNvPr id="0" name=""/>
        <dsp:cNvSpPr/>
      </dsp:nvSpPr>
      <dsp:spPr>
        <a:xfrm>
          <a:off x="4572000" y="0"/>
          <a:ext cx="4572000" cy="3429000"/>
        </a:xfrm>
        <a:prstGeom prst="round1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1">
            <a:lnSpc>
              <a:spcPct val="90000"/>
            </a:lnSpc>
            <a:spcBef>
              <a:spcPct val="0"/>
            </a:spcBef>
            <a:spcAft>
              <a:spcPct val="35000"/>
            </a:spcAft>
          </a:pPr>
          <a:r>
            <a:rPr lang="fa-IR" sz="2800" kern="1200" dirty="0" smtClean="0"/>
            <a:t>1. استفاده از ظرفیت اجتماعی پنهان اما موثر بردگان ( و اطرافیان )</a:t>
          </a:r>
          <a:endParaRPr lang="fa-IR" sz="2800" kern="1200" dirty="0"/>
        </a:p>
      </dsp:txBody>
      <dsp:txXfrm>
        <a:off x="4572000" y="0"/>
        <a:ext cx="4572000" cy="2571750"/>
      </dsp:txXfrm>
    </dsp:sp>
    <dsp:sp modelId="{5CE5F0F6-1BA2-4538-850F-3FD7F14DAC0D}">
      <dsp:nvSpPr>
        <dsp:cNvPr id="0" name=""/>
        <dsp:cNvSpPr/>
      </dsp:nvSpPr>
      <dsp:spPr>
        <a:xfrm rot="10800000">
          <a:off x="0" y="3429000"/>
          <a:ext cx="4572000" cy="3429000"/>
        </a:xfrm>
        <a:prstGeom prst="round1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1">
            <a:lnSpc>
              <a:spcPct val="90000"/>
            </a:lnSpc>
            <a:spcBef>
              <a:spcPct val="0"/>
            </a:spcBef>
            <a:spcAft>
              <a:spcPct val="35000"/>
            </a:spcAft>
          </a:pPr>
          <a:r>
            <a:rPr lang="fa-IR" sz="2800" kern="1200" dirty="0" smtClean="0"/>
            <a:t>4. تلاش برای جذب اولین نسل از جوانان دارای گرایش های شیعی از کوفه   </a:t>
          </a:r>
          <a:endParaRPr lang="fa-IR" sz="2800" kern="1200" dirty="0"/>
        </a:p>
      </dsp:txBody>
      <dsp:txXfrm rot="10800000">
        <a:off x="0" y="4286249"/>
        <a:ext cx="4572000" cy="2571750"/>
      </dsp:txXfrm>
    </dsp:sp>
    <dsp:sp modelId="{46ABFF4D-AC7E-44CF-8048-5C6989CB2814}">
      <dsp:nvSpPr>
        <dsp:cNvPr id="0" name=""/>
        <dsp:cNvSpPr/>
      </dsp:nvSpPr>
      <dsp:spPr>
        <a:xfrm rot="5400000">
          <a:off x="5143500" y="2857500"/>
          <a:ext cx="3429000" cy="4572000"/>
        </a:xfrm>
        <a:prstGeom prst="round1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1">
            <a:lnSpc>
              <a:spcPct val="90000"/>
            </a:lnSpc>
            <a:spcBef>
              <a:spcPct val="0"/>
            </a:spcBef>
            <a:spcAft>
              <a:spcPct val="35000"/>
            </a:spcAft>
          </a:pPr>
          <a:r>
            <a:rPr lang="fa-IR" sz="2800" kern="1200" dirty="0" smtClean="0"/>
            <a:t>3. سعی برای جذب استعداد های حقیقت طلب اما سرخورده از  فرقه کیسانیه</a:t>
          </a:r>
          <a:endParaRPr lang="fa-IR" sz="2800" kern="1200" dirty="0"/>
        </a:p>
      </dsp:txBody>
      <dsp:txXfrm rot="-5400000">
        <a:off x="4572000" y="4286250"/>
        <a:ext cx="4572000" cy="2571750"/>
      </dsp:txXfrm>
    </dsp:sp>
    <dsp:sp modelId="{6D0D316C-46FC-402D-8559-039859CEA66E}">
      <dsp:nvSpPr>
        <dsp:cNvPr id="0" name=""/>
        <dsp:cNvSpPr/>
      </dsp:nvSpPr>
      <dsp:spPr>
        <a:xfrm>
          <a:off x="2643173" y="2212270"/>
          <a:ext cx="3857652" cy="2433458"/>
        </a:xfrm>
        <a:prstGeom prst="roundRect">
          <a:avLst/>
        </a:prstGeom>
        <a:solidFill>
          <a:srgbClr val="046C1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fa-IR" sz="2800" kern="1200" dirty="0" smtClean="0"/>
            <a:t>فرصت شناسی اجتماعی امام جهت  احیای مجدد تشیع (مکتبی </a:t>
          </a:r>
          <a:r>
            <a:rPr lang="fa-IR" sz="1600" kern="1200" dirty="0" smtClean="0"/>
            <a:t>: بر مبنای علم اموزی و تربیت یافتگی تعریف شده و بلند مدت )</a:t>
          </a:r>
          <a:endParaRPr lang="fa-IR" sz="1600" kern="1200" dirty="0"/>
        </a:p>
      </dsp:txBody>
      <dsp:txXfrm>
        <a:off x="2761965" y="2331062"/>
        <a:ext cx="3620068" cy="21958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B1E9D-2C34-42C4-BFB3-74576CA0461F}">
      <dsp:nvSpPr>
        <dsp:cNvPr id="0" name=""/>
        <dsp:cNvSpPr/>
      </dsp:nvSpPr>
      <dsp:spPr>
        <a:xfrm>
          <a:off x="6787267" y="1089316"/>
          <a:ext cx="1785293" cy="756935"/>
        </a:xfrm>
        <a:prstGeom prst="roundRect">
          <a:avLst>
            <a:gd name="adj" fmla="val 10000"/>
          </a:avLst>
        </a:prstGeom>
        <a:solidFill>
          <a:srgbClr val="0868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kern="1200" dirty="0" smtClean="0"/>
            <a:t>امام احیاگر تشیع</a:t>
          </a:r>
          <a:endParaRPr lang="fa-IR" sz="1800" kern="1200" dirty="0"/>
        </a:p>
      </dsp:txBody>
      <dsp:txXfrm>
        <a:off x="6809437" y="1111486"/>
        <a:ext cx="1740953" cy="712595"/>
      </dsp:txXfrm>
    </dsp:sp>
    <dsp:sp modelId="{76EC1683-FF22-40C7-85F1-C2DE8C43BA4C}">
      <dsp:nvSpPr>
        <dsp:cNvPr id="0" name=""/>
        <dsp:cNvSpPr/>
      </dsp:nvSpPr>
      <dsp:spPr>
        <a:xfrm rot="13629178">
          <a:off x="6039265" y="1114109"/>
          <a:ext cx="890455" cy="54492"/>
        </a:xfrm>
        <a:custGeom>
          <a:avLst/>
          <a:gdLst/>
          <a:ahLst/>
          <a:cxnLst/>
          <a:rect l="0" t="0" r="0" b="0"/>
          <a:pathLst>
            <a:path>
              <a:moveTo>
                <a:pt x="0" y="27246"/>
              </a:moveTo>
              <a:lnTo>
                <a:pt x="890455"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6462232" y="1119094"/>
        <a:ext cx="44522" cy="44522"/>
      </dsp:txXfrm>
    </dsp:sp>
    <dsp:sp modelId="{E804524A-5390-4EA0-A461-C3EA0D248F8D}">
      <dsp:nvSpPr>
        <dsp:cNvPr id="0" name=""/>
        <dsp:cNvSpPr/>
      </dsp:nvSpPr>
      <dsp:spPr>
        <a:xfrm>
          <a:off x="3952089" y="436458"/>
          <a:ext cx="2229630" cy="756935"/>
        </a:xfrm>
        <a:prstGeom prst="roundRect">
          <a:avLst>
            <a:gd name="adj" fmla="val 10000"/>
          </a:avLst>
        </a:prstGeom>
        <a:solidFill>
          <a:srgbClr val="0AC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احیای مجدد تشیع بر اساس مکتبی مستقل</a:t>
          </a:r>
          <a:endParaRPr lang="fa-IR" sz="1400" kern="1200" dirty="0"/>
        </a:p>
      </dsp:txBody>
      <dsp:txXfrm>
        <a:off x="3974259" y="458628"/>
        <a:ext cx="2185290" cy="712595"/>
      </dsp:txXfrm>
    </dsp:sp>
    <dsp:sp modelId="{05477B3D-BD9A-4049-9CEE-45DD91BACB0B}">
      <dsp:nvSpPr>
        <dsp:cNvPr id="0" name=""/>
        <dsp:cNvSpPr/>
      </dsp:nvSpPr>
      <dsp:spPr>
        <a:xfrm rot="12942401">
          <a:off x="3276447" y="570061"/>
          <a:ext cx="745735" cy="54492"/>
        </a:xfrm>
        <a:custGeom>
          <a:avLst/>
          <a:gdLst/>
          <a:ahLst/>
          <a:cxnLst/>
          <a:rect l="0" t="0" r="0" b="0"/>
          <a:pathLst>
            <a:path>
              <a:moveTo>
                <a:pt x="0" y="27246"/>
              </a:moveTo>
              <a:lnTo>
                <a:pt x="745735" y="272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3630671" y="578664"/>
        <a:ext cx="37286" cy="37286"/>
      </dsp:txXfrm>
    </dsp:sp>
    <dsp:sp modelId="{36CE4607-D457-45DA-9364-E9E4DEF236C0}">
      <dsp:nvSpPr>
        <dsp:cNvPr id="0" name=""/>
        <dsp:cNvSpPr/>
      </dsp:nvSpPr>
      <dsp:spPr>
        <a:xfrm>
          <a:off x="928660" y="1220"/>
          <a:ext cx="2417880" cy="756935"/>
        </a:xfrm>
        <a:prstGeom prst="roundRect">
          <a:avLst>
            <a:gd name="adj" fmla="val 10000"/>
          </a:avLst>
        </a:prstGeom>
        <a:solidFill>
          <a:srgbClr val="0AC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kern="1200" dirty="0" smtClean="0"/>
            <a:t>طراحی و اغاز نمودن دوره جدید تشیع : استقلال مکتبی ، مرز بندی همراه تقیه سیاسی و ... </a:t>
          </a:r>
          <a:endParaRPr lang="fa-IR" sz="1300" kern="1200" dirty="0"/>
        </a:p>
      </dsp:txBody>
      <dsp:txXfrm>
        <a:off x="950830" y="23390"/>
        <a:ext cx="2373540" cy="712595"/>
      </dsp:txXfrm>
    </dsp:sp>
    <dsp:sp modelId="{EB395E62-E19B-41DA-8A00-2DB5F5B546B3}">
      <dsp:nvSpPr>
        <dsp:cNvPr id="0" name=""/>
        <dsp:cNvSpPr/>
      </dsp:nvSpPr>
      <dsp:spPr>
        <a:xfrm rot="8657599">
          <a:off x="3276447" y="1005299"/>
          <a:ext cx="745735" cy="54492"/>
        </a:xfrm>
        <a:custGeom>
          <a:avLst/>
          <a:gdLst/>
          <a:ahLst/>
          <a:cxnLst/>
          <a:rect l="0" t="0" r="0" b="0"/>
          <a:pathLst>
            <a:path>
              <a:moveTo>
                <a:pt x="0" y="27246"/>
              </a:moveTo>
              <a:lnTo>
                <a:pt x="745735" y="272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3630671" y="1013902"/>
        <a:ext cx="37286" cy="37286"/>
      </dsp:txXfrm>
    </dsp:sp>
    <dsp:sp modelId="{F676A081-F8E7-4FEF-9A5C-84F3F807CFFA}">
      <dsp:nvSpPr>
        <dsp:cNvPr id="0" name=""/>
        <dsp:cNvSpPr/>
      </dsp:nvSpPr>
      <dsp:spPr>
        <a:xfrm>
          <a:off x="1024791" y="871697"/>
          <a:ext cx="2321749" cy="756935"/>
        </a:xfrm>
        <a:prstGeom prst="roundRect">
          <a:avLst>
            <a:gd name="adj" fmla="val 10000"/>
          </a:avLst>
        </a:prstGeom>
        <a:solidFill>
          <a:srgbClr val="0AC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kern="1200" dirty="0" smtClean="0"/>
            <a:t>فرهنگ سازی بر مبنای حماسه عاشورا</a:t>
          </a:r>
          <a:endParaRPr lang="fa-IR" sz="1300" kern="1200" dirty="0"/>
        </a:p>
      </dsp:txBody>
      <dsp:txXfrm>
        <a:off x="1046961" y="893867"/>
        <a:ext cx="2277409" cy="712595"/>
      </dsp:txXfrm>
    </dsp:sp>
    <dsp:sp modelId="{10DAF7EA-57E9-41FF-AEC3-F5430DDEC866}">
      <dsp:nvSpPr>
        <dsp:cNvPr id="0" name=""/>
        <dsp:cNvSpPr/>
      </dsp:nvSpPr>
      <dsp:spPr>
        <a:xfrm rot="7970822">
          <a:off x="6039265" y="1766966"/>
          <a:ext cx="890455" cy="54492"/>
        </a:xfrm>
        <a:custGeom>
          <a:avLst/>
          <a:gdLst/>
          <a:ahLst/>
          <a:cxnLst/>
          <a:rect l="0" t="0" r="0" b="0"/>
          <a:pathLst>
            <a:path>
              <a:moveTo>
                <a:pt x="0" y="27246"/>
              </a:moveTo>
              <a:lnTo>
                <a:pt x="890455"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6462232" y="1771951"/>
        <a:ext cx="44522" cy="44522"/>
      </dsp:txXfrm>
    </dsp:sp>
    <dsp:sp modelId="{9450FC2E-7C42-480F-883E-9E4A20E85572}">
      <dsp:nvSpPr>
        <dsp:cNvPr id="0" name=""/>
        <dsp:cNvSpPr/>
      </dsp:nvSpPr>
      <dsp:spPr>
        <a:xfrm>
          <a:off x="3952089" y="1742173"/>
          <a:ext cx="2229630" cy="756935"/>
        </a:xfrm>
        <a:prstGeom prst="roundRect">
          <a:avLst>
            <a:gd name="adj" fmla="val 10000"/>
          </a:avLst>
        </a:prstGeom>
        <a:solidFill>
          <a:srgbClr val="0AC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طراحی و پی ریزی نظام اجتماعی و سبک زندگی تشیع </a:t>
          </a:r>
          <a:endParaRPr lang="fa-IR" sz="1400" kern="1200" dirty="0"/>
        </a:p>
      </dsp:txBody>
      <dsp:txXfrm>
        <a:off x="3974259" y="1764343"/>
        <a:ext cx="2185290" cy="712595"/>
      </dsp:txXfrm>
    </dsp:sp>
    <dsp:sp modelId="{9E790595-CA2F-451A-9431-ACA41FED210A}">
      <dsp:nvSpPr>
        <dsp:cNvPr id="0" name=""/>
        <dsp:cNvSpPr/>
      </dsp:nvSpPr>
      <dsp:spPr>
        <a:xfrm rot="10800000">
          <a:off x="3346540" y="2093395"/>
          <a:ext cx="605548" cy="54492"/>
        </a:xfrm>
        <a:custGeom>
          <a:avLst/>
          <a:gdLst/>
          <a:ahLst/>
          <a:cxnLst/>
          <a:rect l="0" t="0" r="0" b="0"/>
          <a:pathLst>
            <a:path>
              <a:moveTo>
                <a:pt x="0" y="27246"/>
              </a:moveTo>
              <a:lnTo>
                <a:pt x="605548" y="272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3634176" y="2105502"/>
        <a:ext cx="30277" cy="30277"/>
      </dsp:txXfrm>
    </dsp:sp>
    <dsp:sp modelId="{69B8B613-19A6-4410-A0D2-2EC8D7630B90}">
      <dsp:nvSpPr>
        <dsp:cNvPr id="0" name=""/>
        <dsp:cNvSpPr/>
      </dsp:nvSpPr>
      <dsp:spPr>
        <a:xfrm>
          <a:off x="1071539" y="1742173"/>
          <a:ext cx="2275000" cy="756935"/>
        </a:xfrm>
        <a:prstGeom prst="roundRect">
          <a:avLst>
            <a:gd name="adj" fmla="val 10000"/>
          </a:avLst>
        </a:prstGeom>
        <a:solidFill>
          <a:srgbClr val="0AC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kern="1200" dirty="0" smtClean="0"/>
            <a:t> دعاهای عقلانی ، عرفانی</a:t>
          </a:r>
        </a:p>
        <a:p>
          <a:pPr lvl="0" algn="ctr" defTabSz="577850" rtl="1">
            <a:lnSpc>
              <a:spcPct val="90000"/>
            </a:lnSpc>
            <a:spcBef>
              <a:spcPct val="0"/>
            </a:spcBef>
            <a:spcAft>
              <a:spcPct val="35000"/>
            </a:spcAft>
          </a:pPr>
          <a:r>
            <a:rPr lang="fa-IR" sz="1300" kern="1200" dirty="0" smtClean="0"/>
            <a:t>. رساله حقوق</a:t>
          </a:r>
          <a:endParaRPr lang="fa-IR" sz="1300" kern="1200" dirty="0"/>
        </a:p>
      </dsp:txBody>
      <dsp:txXfrm>
        <a:off x="1093709" y="1764343"/>
        <a:ext cx="2230660" cy="71259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185BA-0BFC-498E-944B-40922F6AA322}">
      <dsp:nvSpPr>
        <dsp:cNvPr id="0" name=""/>
        <dsp:cNvSpPr/>
      </dsp:nvSpPr>
      <dsp:spPr>
        <a:xfrm>
          <a:off x="5886636" y="1418958"/>
          <a:ext cx="1643632" cy="821816"/>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fa-IR" sz="1700" kern="1200" dirty="0" smtClean="0"/>
            <a:t>امام و احیاگر محبت به اهبیت در اهلسنت با :</a:t>
          </a:r>
          <a:endParaRPr lang="fa-IR" sz="1700" kern="1200" dirty="0"/>
        </a:p>
      </dsp:txBody>
      <dsp:txXfrm>
        <a:off x="5910706" y="1443028"/>
        <a:ext cx="1595492" cy="773676"/>
      </dsp:txXfrm>
    </dsp:sp>
    <dsp:sp modelId="{999F4005-6C5C-4F87-B1B7-95BACC31703B}">
      <dsp:nvSpPr>
        <dsp:cNvPr id="0" name=""/>
        <dsp:cNvSpPr/>
      </dsp:nvSpPr>
      <dsp:spPr>
        <a:xfrm rot="12942401">
          <a:off x="5153081" y="1566348"/>
          <a:ext cx="809655" cy="54492"/>
        </a:xfrm>
        <a:custGeom>
          <a:avLst/>
          <a:gdLst/>
          <a:ahLst/>
          <a:cxnLst/>
          <a:rect l="0" t="0" r="0" b="0"/>
          <a:pathLst>
            <a:path>
              <a:moveTo>
                <a:pt x="0" y="27246"/>
              </a:moveTo>
              <a:lnTo>
                <a:pt x="809655"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5537668" y="1573352"/>
        <a:ext cx="40482" cy="40482"/>
      </dsp:txXfrm>
    </dsp:sp>
    <dsp:sp modelId="{BF9F0892-51D7-442A-B2A6-2F5776729B37}">
      <dsp:nvSpPr>
        <dsp:cNvPr id="0" name=""/>
        <dsp:cNvSpPr/>
      </dsp:nvSpPr>
      <dsp:spPr>
        <a:xfrm>
          <a:off x="3071833" y="946413"/>
          <a:ext cx="2157349" cy="8218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احیای سیره نبوی</a:t>
          </a:r>
          <a:endParaRPr lang="fa-IR" sz="1400" kern="1200" dirty="0"/>
        </a:p>
      </dsp:txBody>
      <dsp:txXfrm>
        <a:off x="3095903" y="970483"/>
        <a:ext cx="2109209" cy="773676"/>
      </dsp:txXfrm>
    </dsp:sp>
    <dsp:sp modelId="{24E4B915-697B-4A70-B8DD-8AC6D5D4D4FD}">
      <dsp:nvSpPr>
        <dsp:cNvPr id="0" name=""/>
        <dsp:cNvSpPr/>
      </dsp:nvSpPr>
      <dsp:spPr>
        <a:xfrm rot="14110531">
          <a:off x="2167469" y="857531"/>
          <a:ext cx="1151276" cy="54492"/>
        </a:xfrm>
        <a:custGeom>
          <a:avLst/>
          <a:gdLst/>
          <a:ahLst/>
          <a:cxnLst/>
          <a:rect l="0" t="0" r="0" b="0"/>
          <a:pathLst>
            <a:path>
              <a:moveTo>
                <a:pt x="0" y="27246"/>
              </a:moveTo>
              <a:lnTo>
                <a:pt x="1151276" y="272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2714325" y="855995"/>
        <a:ext cx="57563" cy="57563"/>
      </dsp:txXfrm>
    </dsp:sp>
    <dsp:sp modelId="{A2E82FDD-CF99-412F-A521-13F1AB79172E}">
      <dsp:nvSpPr>
        <dsp:cNvPr id="0" name=""/>
        <dsp:cNvSpPr/>
      </dsp:nvSpPr>
      <dsp:spPr>
        <a:xfrm>
          <a:off x="56360" y="1325"/>
          <a:ext cx="2358020" cy="8218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تلاوت های دلنشین</a:t>
          </a:r>
          <a:endParaRPr lang="fa-IR" sz="1400" kern="1200" dirty="0"/>
        </a:p>
      </dsp:txBody>
      <dsp:txXfrm>
        <a:off x="80430" y="25395"/>
        <a:ext cx="2309880" cy="773676"/>
      </dsp:txXfrm>
    </dsp:sp>
    <dsp:sp modelId="{BB620D18-8418-4866-97C8-1594CE4F4032}">
      <dsp:nvSpPr>
        <dsp:cNvPr id="0" name=""/>
        <dsp:cNvSpPr/>
      </dsp:nvSpPr>
      <dsp:spPr>
        <a:xfrm rot="10800000">
          <a:off x="2414381" y="1330075"/>
          <a:ext cx="657452" cy="54492"/>
        </a:xfrm>
        <a:custGeom>
          <a:avLst/>
          <a:gdLst/>
          <a:ahLst/>
          <a:cxnLst/>
          <a:rect l="0" t="0" r="0" b="0"/>
          <a:pathLst>
            <a:path>
              <a:moveTo>
                <a:pt x="0" y="27246"/>
              </a:moveTo>
              <a:lnTo>
                <a:pt x="657452" y="272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2726671" y="1340885"/>
        <a:ext cx="32872" cy="32872"/>
      </dsp:txXfrm>
    </dsp:sp>
    <dsp:sp modelId="{0738EE7E-8356-4D46-BF21-590E5D3F47CA}">
      <dsp:nvSpPr>
        <dsp:cNvPr id="0" name=""/>
        <dsp:cNvSpPr/>
      </dsp:nvSpPr>
      <dsp:spPr>
        <a:xfrm>
          <a:off x="42159" y="946413"/>
          <a:ext cx="2372221" cy="8218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ادعیه و عبادت ها در مسجد النبی و مسجد الحرام</a:t>
          </a:r>
          <a:endParaRPr lang="fa-IR" sz="1400" kern="1200" dirty="0"/>
        </a:p>
      </dsp:txBody>
      <dsp:txXfrm>
        <a:off x="66229" y="970483"/>
        <a:ext cx="2324081" cy="773676"/>
      </dsp:txXfrm>
    </dsp:sp>
    <dsp:sp modelId="{2B816EB5-9697-4697-AFA0-95E502095847}">
      <dsp:nvSpPr>
        <dsp:cNvPr id="0" name=""/>
        <dsp:cNvSpPr/>
      </dsp:nvSpPr>
      <dsp:spPr>
        <a:xfrm rot="7489469">
          <a:off x="2167469" y="1802620"/>
          <a:ext cx="1151276" cy="54492"/>
        </a:xfrm>
        <a:custGeom>
          <a:avLst/>
          <a:gdLst/>
          <a:ahLst/>
          <a:cxnLst/>
          <a:rect l="0" t="0" r="0" b="0"/>
          <a:pathLst>
            <a:path>
              <a:moveTo>
                <a:pt x="0" y="27246"/>
              </a:moveTo>
              <a:lnTo>
                <a:pt x="1151276" y="272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2714325" y="1801084"/>
        <a:ext cx="57563" cy="57563"/>
      </dsp:txXfrm>
    </dsp:sp>
    <dsp:sp modelId="{CB3B6290-12A1-4551-807C-5663AA0C523B}">
      <dsp:nvSpPr>
        <dsp:cNvPr id="0" name=""/>
        <dsp:cNvSpPr/>
      </dsp:nvSpPr>
      <dsp:spPr>
        <a:xfrm>
          <a:off x="78566" y="1891502"/>
          <a:ext cx="2335814" cy="8218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fa-IR" sz="1700" kern="1200" dirty="0" smtClean="0"/>
            <a:t>حضور اشکار و پنهان در جامعه با اخلاق و سیره نبوی</a:t>
          </a:r>
          <a:endParaRPr lang="fa-IR" sz="1700" kern="1200" dirty="0"/>
        </a:p>
      </dsp:txBody>
      <dsp:txXfrm>
        <a:off x="102636" y="1915572"/>
        <a:ext cx="2287674" cy="773676"/>
      </dsp:txXfrm>
    </dsp:sp>
    <dsp:sp modelId="{27F79263-E16D-4AA3-ADC1-8718B1372D34}">
      <dsp:nvSpPr>
        <dsp:cNvPr id="0" name=""/>
        <dsp:cNvSpPr/>
      </dsp:nvSpPr>
      <dsp:spPr>
        <a:xfrm rot="8657599">
          <a:off x="5153081" y="2038892"/>
          <a:ext cx="809655" cy="54492"/>
        </a:xfrm>
        <a:custGeom>
          <a:avLst/>
          <a:gdLst/>
          <a:ahLst/>
          <a:cxnLst/>
          <a:rect l="0" t="0" r="0" b="0"/>
          <a:pathLst>
            <a:path>
              <a:moveTo>
                <a:pt x="0" y="27246"/>
              </a:moveTo>
              <a:lnTo>
                <a:pt x="809655"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5537668" y="2045896"/>
        <a:ext cx="40482" cy="40482"/>
      </dsp:txXfrm>
    </dsp:sp>
    <dsp:sp modelId="{03096CAC-A9F4-42B0-B9C0-CDB1E299DA17}">
      <dsp:nvSpPr>
        <dsp:cNvPr id="0" name=""/>
        <dsp:cNvSpPr/>
      </dsp:nvSpPr>
      <dsp:spPr>
        <a:xfrm>
          <a:off x="3129624" y="1891502"/>
          <a:ext cx="2099559" cy="8218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احیا و ترویج فرهنگ صلوات </a:t>
          </a:r>
          <a:endParaRPr lang="fa-IR" sz="1400" kern="1200" dirty="0"/>
        </a:p>
      </dsp:txBody>
      <dsp:txXfrm>
        <a:off x="3153694" y="1915572"/>
        <a:ext cx="2051419" cy="77367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94885-CF7A-4405-8B8C-BEF51A1A4FA9}">
      <dsp:nvSpPr>
        <dsp:cNvPr id="0" name=""/>
        <dsp:cNvSpPr/>
      </dsp:nvSpPr>
      <dsp:spPr>
        <a:xfrm rot="10800000">
          <a:off x="5087594" y="569405"/>
          <a:ext cx="3596878" cy="143875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955" rIns="41910" bIns="20955"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accent1">
                  <a:lumMod val="40000"/>
                  <a:lumOff val="60000"/>
                </a:schemeClr>
              </a:solidFill>
            </a:rPr>
            <a:t>امیر المومنین (ع)  </a:t>
          </a:r>
          <a:endParaRPr lang="fa-IR" sz="3300" kern="1200" dirty="0">
            <a:solidFill>
              <a:schemeClr val="accent1">
                <a:lumMod val="40000"/>
                <a:lumOff val="60000"/>
              </a:schemeClr>
            </a:solidFill>
          </a:endParaRPr>
        </a:p>
      </dsp:txBody>
      <dsp:txXfrm rot="10800000">
        <a:off x="5806969" y="569405"/>
        <a:ext cx="2158127" cy="1438751"/>
      </dsp:txXfrm>
    </dsp:sp>
    <dsp:sp modelId="{0C8CBCA8-20D0-4C24-90F9-7C7A487FAF26}">
      <dsp:nvSpPr>
        <dsp:cNvPr id="0" name=""/>
        <dsp:cNvSpPr/>
      </dsp:nvSpPr>
      <dsp:spPr>
        <a:xfrm rot="10800000">
          <a:off x="2569779" y="691699"/>
          <a:ext cx="2985408" cy="1194163"/>
        </a:xfrm>
        <a:prstGeom prst="chevron">
          <a:avLst/>
        </a:prstGeom>
        <a:solidFill>
          <a:srgbClr val="A4DDEA">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fa-IR" sz="1900" kern="1200" dirty="0" smtClean="0"/>
            <a:t>معاصربنیانگذاران دو مرحله اولیه از خلافت</a:t>
          </a:r>
          <a:endParaRPr lang="fa-IR" sz="1900" kern="1200" dirty="0"/>
        </a:p>
      </dsp:txBody>
      <dsp:txXfrm rot="10800000">
        <a:off x="3166860" y="691699"/>
        <a:ext cx="1791245" cy="1194163"/>
      </dsp:txXfrm>
    </dsp:sp>
    <dsp:sp modelId="{7FD490B8-BE34-4987-AF4B-8D984A8701AD}">
      <dsp:nvSpPr>
        <dsp:cNvPr id="0" name=""/>
        <dsp:cNvSpPr/>
      </dsp:nvSpPr>
      <dsp:spPr>
        <a:xfrm rot="10800000">
          <a:off x="2327" y="691699"/>
          <a:ext cx="2985408" cy="1194163"/>
        </a:xfrm>
        <a:prstGeom prst="chevron">
          <a:avLst/>
        </a:prstGeom>
        <a:solidFill>
          <a:srgbClr val="A4DDEA">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fa-IR" sz="1900" kern="1200" dirty="0" smtClean="0"/>
            <a:t>1. سقیفه  </a:t>
          </a:r>
        </a:p>
        <a:p>
          <a:pPr lvl="0" algn="ctr" defTabSz="844550" rtl="1">
            <a:lnSpc>
              <a:spcPct val="90000"/>
            </a:lnSpc>
            <a:spcBef>
              <a:spcPct val="0"/>
            </a:spcBef>
            <a:spcAft>
              <a:spcPct val="35000"/>
            </a:spcAft>
          </a:pPr>
          <a:r>
            <a:rPr lang="fa-IR" sz="1900" kern="1200" dirty="0" smtClean="0"/>
            <a:t>2. معاویه و خلافت اموی</a:t>
          </a:r>
          <a:endParaRPr lang="fa-IR" sz="1900" kern="1200" dirty="0"/>
        </a:p>
      </dsp:txBody>
      <dsp:txXfrm rot="10800000">
        <a:off x="599408" y="691699"/>
        <a:ext cx="1791245" cy="1194163"/>
      </dsp:txXfrm>
    </dsp:sp>
    <dsp:sp modelId="{BBFC978C-B29C-4467-AEBF-4C1E940A345C}">
      <dsp:nvSpPr>
        <dsp:cNvPr id="0" name=""/>
        <dsp:cNvSpPr/>
      </dsp:nvSpPr>
      <dsp:spPr>
        <a:xfrm rot="10800000">
          <a:off x="5087594" y="2209582"/>
          <a:ext cx="3596878" cy="143875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955" rIns="41910" bIns="20955"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accent1">
                  <a:lumMod val="40000"/>
                  <a:lumOff val="60000"/>
                </a:schemeClr>
              </a:solidFill>
            </a:rPr>
            <a:t>امام سجاد (ع) </a:t>
          </a:r>
          <a:endParaRPr lang="fa-IR" sz="3300" kern="1200" dirty="0">
            <a:solidFill>
              <a:schemeClr val="accent1">
                <a:lumMod val="40000"/>
                <a:lumOff val="60000"/>
              </a:schemeClr>
            </a:solidFill>
          </a:endParaRPr>
        </a:p>
      </dsp:txBody>
      <dsp:txXfrm rot="10800000">
        <a:off x="5806969" y="2209582"/>
        <a:ext cx="2158127" cy="1438751"/>
      </dsp:txXfrm>
    </dsp:sp>
    <dsp:sp modelId="{FF7A3E18-27C8-46D2-A2AF-A7A62D185D89}">
      <dsp:nvSpPr>
        <dsp:cNvPr id="0" name=""/>
        <dsp:cNvSpPr/>
      </dsp:nvSpPr>
      <dsp:spPr>
        <a:xfrm rot="10800000">
          <a:off x="2569779" y="2331876"/>
          <a:ext cx="2985408" cy="1194163"/>
        </a:xfrm>
        <a:prstGeom prst="chevron">
          <a:avLst/>
        </a:prstGeom>
        <a:solidFill>
          <a:srgbClr val="A4DDEA">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fa-IR" sz="1900" kern="1200" dirty="0" smtClean="0"/>
            <a:t>معاصر دو مرحله سخت و دوره بحرانی بین ان </a:t>
          </a:r>
          <a:endParaRPr lang="fa-IR" sz="1900" kern="1200" dirty="0"/>
        </a:p>
      </dsp:txBody>
      <dsp:txXfrm rot="10800000">
        <a:off x="3166860" y="2331876"/>
        <a:ext cx="1791245" cy="1194163"/>
      </dsp:txXfrm>
    </dsp:sp>
    <dsp:sp modelId="{1B30B614-F73E-4BBB-BE84-AE139DB8DC4D}">
      <dsp:nvSpPr>
        <dsp:cNvPr id="0" name=""/>
        <dsp:cNvSpPr/>
      </dsp:nvSpPr>
      <dsp:spPr>
        <a:xfrm rot="10800000">
          <a:off x="2327" y="2331876"/>
          <a:ext cx="2985408" cy="1194163"/>
        </a:xfrm>
        <a:prstGeom prst="chevron">
          <a:avLst/>
        </a:prstGeom>
        <a:solidFill>
          <a:srgbClr val="A4DDEA">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fa-IR" sz="1900" kern="1200" dirty="0" smtClean="0"/>
            <a:t>1. از خلافت اموی به خلافت مروانی</a:t>
          </a:r>
        </a:p>
        <a:p>
          <a:pPr lvl="0" algn="ctr" defTabSz="844550" rtl="1">
            <a:lnSpc>
              <a:spcPct val="90000"/>
            </a:lnSpc>
            <a:spcBef>
              <a:spcPct val="0"/>
            </a:spcBef>
            <a:spcAft>
              <a:spcPct val="35000"/>
            </a:spcAft>
          </a:pPr>
          <a:r>
            <a:rPr lang="fa-IR" sz="1900" kern="1200" dirty="0" smtClean="0"/>
            <a:t>2. خلافت زبیری</a:t>
          </a:r>
          <a:endParaRPr lang="fa-IR" sz="1900" kern="1200" dirty="0"/>
        </a:p>
      </dsp:txBody>
      <dsp:txXfrm rot="10800000">
        <a:off x="599408" y="2331876"/>
        <a:ext cx="1791245" cy="1194163"/>
      </dsp:txXfrm>
    </dsp:sp>
    <dsp:sp modelId="{95DC4CED-3623-488B-9E72-6B909BA1E76D}">
      <dsp:nvSpPr>
        <dsp:cNvPr id="0" name=""/>
        <dsp:cNvSpPr/>
      </dsp:nvSpPr>
      <dsp:spPr>
        <a:xfrm rot="10800000">
          <a:off x="5087594" y="3849758"/>
          <a:ext cx="3596878" cy="143875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955" rIns="41910" bIns="20955"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accent1">
                  <a:lumMod val="40000"/>
                  <a:lumOff val="60000"/>
                </a:schemeClr>
              </a:solidFill>
            </a:rPr>
            <a:t>امام صادق (ع) </a:t>
          </a:r>
          <a:endParaRPr lang="fa-IR" sz="3300" kern="1200" dirty="0">
            <a:solidFill>
              <a:schemeClr val="accent1">
                <a:lumMod val="40000"/>
                <a:lumOff val="60000"/>
              </a:schemeClr>
            </a:solidFill>
          </a:endParaRPr>
        </a:p>
      </dsp:txBody>
      <dsp:txXfrm rot="10800000">
        <a:off x="5806969" y="3849758"/>
        <a:ext cx="2158127" cy="1438751"/>
      </dsp:txXfrm>
    </dsp:sp>
    <dsp:sp modelId="{AE7EA67C-1ABA-4228-8964-3F1E021FDB30}">
      <dsp:nvSpPr>
        <dsp:cNvPr id="0" name=""/>
        <dsp:cNvSpPr/>
      </dsp:nvSpPr>
      <dsp:spPr>
        <a:xfrm rot="10800000">
          <a:off x="2569779" y="3972052"/>
          <a:ext cx="2985408" cy="1194163"/>
        </a:xfrm>
        <a:prstGeom prst="chevron">
          <a:avLst/>
        </a:prstGeom>
        <a:solidFill>
          <a:srgbClr val="A4DDEA">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fa-IR" sz="1900" kern="1200" dirty="0" smtClean="0"/>
            <a:t>معاصر دوره تحول و نوزائی خلافت </a:t>
          </a:r>
          <a:endParaRPr lang="fa-IR" sz="1900" kern="1200" dirty="0"/>
        </a:p>
      </dsp:txBody>
      <dsp:txXfrm rot="10800000">
        <a:off x="3166860" y="3972052"/>
        <a:ext cx="1791245" cy="1194163"/>
      </dsp:txXfrm>
    </dsp:sp>
    <dsp:sp modelId="{8DC1F906-E9D2-406C-A841-236DF03F484A}">
      <dsp:nvSpPr>
        <dsp:cNvPr id="0" name=""/>
        <dsp:cNvSpPr/>
      </dsp:nvSpPr>
      <dsp:spPr>
        <a:xfrm rot="10800000">
          <a:off x="2327" y="3972052"/>
          <a:ext cx="2985408" cy="1194163"/>
        </a:xfrm>
        <a:prstGeom prst="chevron">
          <a:avLst/>
        </a:prstGeom>
        <a:solidFill>
          <a:srgbClr val="A4DDEA">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fa-IR" sz="1900" kern="1200" dirty="0" smtClean="0"/>
            <a:t>از خلافت مروانی به خلافت عباسی</a:t>
          </a:r>
          <a:endParaRPr lang="fa-IR" sz="1900" kern="1200" dirty="0"/>
        </a:p>
      </dsp:txBody>
      <dsp:txXfrm rot="10800000">
        <a:off x="599408" y="3972052"/>
        <a:ext cx="1791245" cy="11941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AF10B-1A32-41CE-8A6E-0D1E28DC1BFF}">
      <dsp:nvSpPr>
        <dsp:cNvPr id="0" name=""/>
        <dsp:cNvSpPr/>
      </dsp:nvSpPr>
      <dsp:spPr>
        <a:xfrm rot="5400000">
          <a:off x="7146009" y="389943"/>
          <a:ext cx="1626798" cy="854367"/>
        </a:xfrm>
        <a:prstGeom prst="chevron">
          <a:avLst/>
        </a:prstGeom>
        <a:solidFill>
          <a:schemeClr val="tx1">
            <a:lumMod val="75000"/>
            <a:lumOff val="2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دمشق و شام : مرکز خلافت</a:t>
          </a:r>
          <a:endParaRPr lang="fa-IR" sz="1400" kern="1200" dirty="0"/>
        </a:p>
      </dsp:txBody>
      <dsp:txXfrm rot="-5400000">
        <a:off x="7532225" y="430912"/>
        <a:ext cx="854367" cy="772431"/>
      </dsp:txXfrm>
    </dsp:sp>
    <dsp:sp modelId="{EED6C216-B950-49A8-A299-7E02583BADB3}">
      <dsp:nvSpPr>
        <dsp:cNvPr id="0" name=""/>
        <dsp:cNvSpPr/>
      </dsp:nvSpPr>
      <dsp:spPr>
        <a:xfrm rot="16200000">
          <a:off x="3189229" y="-3185501"/>
          <a:ext cx="1110675" cy="7489134"/>
        </a:xfrm>
        <a:prstGeom prst="round2SameRect">
          <a:avLst/>
        </a:prstGeom>
        <a:solidFill>
          <a:schemeClr val="bg1">
            <a:lumMod val="6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fa-IR" sz="2800" kern="1200" dirty="0" smtClean="0"/>
            <a:t>خلافتی بر پایه گناه </a:t>
          </a:r>
          <a:r>
            <a:rPr lang="fa-IR" sz="1200" kern="1200" dirty="0" smtClean="0"/>
            <a:t>(فسق علنی و نهادینه شده خلیفه و جامعه )</a:t>
          </a:r>
          <a:r>
            <a:rPr lang="fa-IR" sz="2800" kern="1200" dirty="0" smtClean="0"/>
            <a:t>و ستم </a:t>
          </a:r>
          <a:r>
            <a:rPr lang="fa-IR" sz="1200" kern="1200" dirty="0" smtClean="0"/>
            <a:t>( شدید ترین دیکتاتوری و اختناق با توجیه دینی )</a:t>
          </a:r>
          <a:endParaRPr lang="fa-IR" sz="1200" kern="1200" dirty="0"/>
        </a:p>
        <a:p>
          <a:pPr marL="285750" lvl="1" indent="-285750" algn="r" defTabSz="1244600" rtl="1">
            <a:lnSpc>
              <a:spcPct val="90000"/>
            </a:lnSpc>
            <a:spcBef>
              <a:spcPct val="0"/>
            </a:spcBef>
            <a:spcAft>
              <a:spcPct val="15000"/>
            </a:spcAft>
            <a:buChar char="••"/>
          </a:pPr>
          <a:r>
            <a:rPr lang="fa-IR" sz="2800" kern="1200" dirty="0" smtClean="0"/>
            <a:t>کانون و اوج لعن بر امیرالمومنین (ع)</a:t>
          </a:r>
          <a:endParaRPr lang="fa-IR" sz="2800" kern="1200" dirty="0"/>
        </a:p>
      </dsp:txBody>
      <dsp:txXfrm rot="5400000">
        <a:off x="54219" y="57947"/>
        <a:ext cx="7434915" cy="1002237"/>
      </dsp:txXfrm>
    </dsp:sp>
    <dsp:sp modelId="{6A4A7198-332A-4F84-A156-62C4E6930B3A}">
      <dsp:nvSpPr>
        <dsp:cNvPr id="0" name=""/>
        <dsp:cNvSpPr/>
      </dsp:nvSpPr>
      <dsp:spPr>
        <a:xfrm rot="5400000">
          <a:off x="7146009" y="1780022"/>
          <a:ext cx="1626798" cy="940549"/>
        </a:xfrm>
        <a:prstGeom prst="chevron">
          <a:avLst/>
        </a:prstGeom>
        <a:solidFill>
          <a:srgbClr val="C0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امارت حجاج بر عراق</a:t>
          </a:r>
          <a:endParaRPr lang="fa-IR" sz="1400" kern="1200" dirty="0"/>
        </a:p>
      </dsp:txBody>
      <dsp:txXfrm rot="-5400000">
        <a:off x="7489134" y="1907173"/>
        <a:ext cx="940549" cy="686249"/>
      </dsp:txXfrm>
    </dsp:sp>
    <dsp:sp modelId="{62E71685-8216-451A-BF72-FCDE9635E170}">
      <dsp:nvSpPr>
        <dsp:cNvPr id="0" name=""/>
        <dsp:cNvSpPr/>
      </dsp:nvSpPr>
      <dsp:spPr>
        <a:xfrm rot="16200000">
          <a:off x="3189229" y="-1752331"/>
          <a:ext cx="1110675" cy="7489134"/>
        </a:xfrm>
        <a:prstGeom prst="round2SameRect">
          <a:avLst/>
        </a:prstGeom>
        <a:solidFill>
          <a:srgbClr val="FF5D5D"/>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fa-IR" sz="2800" kern="1200" dirty="0" smtClean="0"/>
            <a:t>کشتار گسترده شیعیان </a:t>
          </a:r>
          <a:endParaRPr lang="fa-IR" sz="2800" kern="1200" dirty="0"/>
        </a:p>
        <a:p>
          <a:pPr marL="285750" lvl="1" indent="-285750" algn="r" defTabSz="1244600" rtl="1">
            <a:lnSpc>
              <a:spcPct val="90000"/>
            </a:lnSpc>
            <a:spcBef>
              <a:spcPct val="0"/>
            </a:spcBef>
            <a:spcAft>
              <a:spcPct val="15000"/>
            </a:spcAft>
            <a:buChar char="••"/>
          </a:pPr>
          <a:r>
            <a:rPr lang="fa-IR" sz="2800" kern="1200" dirty="0" smtClean="0"/>
            <a:t>آزار دوستداران اهلبیت حتی در اهلسنت</a:t>
          </a:r>
          <a:endParaRPr lang="fa-IR" sz="2800" kern="1200" dirty="0"/>
        </a:p>
      </dsp:txBody>
      <dsp:txXfrm rot="5400000">
        <a:off x="54219" y="1491117"/>
        <a:ext cx="7434915" cy="1002237"/>
      </dsp:txXfrm>
    </dsp:sp>
    <dsp:sp modelId="{5ED5F153-C3FD-4F76-A5AA-6C25698B34D8}">
      <dsp:nvSpPr>
        <dsp:cNvPr id="0" name=""/>
        <dsp:cNvSpPr/>
      </dsp:nvSpPr>
      <dsp:spPr>
        <a:xfrm rot="5400000">
          <a:off x="7146009" y="3213192"/>
          <a:ext cx="1626798" cy="940549"/>
        </a:xfrm>
        <a:prstGeom prst="chevron">
          <a:avLst/>
        </a:prstGeom>
        <a:solidFill>
          <a:schemeClr val="accent6">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t>حجاز و حرمین </a:t>
          </a:r>
          <a:endParaRPr lang="fa-IR" sz="1400" kern="1200" dirty="0"/>
        </a:p>
      </dsp:txBody>
      <dsp:txXfrm rot="-5400000">
        <a:off x="7489134" y="3340343"/>
        <a:ext cx="940549" cy="686249"/>
      </dsp:txXfrm>
    </dsp:sp>
    <dsp:sp modelId="{C2B8EE56-432D-4D73-AAB9-AD2AA1CC6337}">
      <dsp:nvSpPr>
        <dsp:cNvPr id="0" name=""/>
        <dsp:cNvSpPr/>
      </dsp:nvSpPr>
      <dsp:spPr>
        <a:xfrm rot="16200000">
          <a:off x="3189229" y="-319161"/>
          <a:ext cx="1110675" cy="7489134"/>
        </a:xfrm>
        <a:prstGeom prst="round2SameRect">
          <a:avLst/>
        </a:prstGeom>
        <a:solidFill>
          <a:schemeClr val="accent6">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70688" bIns="15240" numCol="1" spcCol="1270" anchor="ctr" anchorCtr="0">
          <a:noAutofit/>
        </a:bodyPr>
        <a:lstStyle/>
        <a:p>
          <a:pPr marL="228600" lvl="1" indent="-228600" algn="r" defTabSz="1066800" rtl="1">
            <a:lnSpc>
              <a:spcPct val="90000"/>
            </a:lnSpc>
            <a:spcBef>
              <a:spcPct val="0"/>
            </a:spcBef>
            <a:spcAft>
              <a:spcPct val="15000"/>
            </a:spcAft>
            <a:buChar char="••"/>
          </a:pPr>
          <a:r>
            <a:rPr lang="fa-IR" sz="2400" kern="1200" dirty="0" smtClean="0"/>
            <a:t>حرمین کانون غنا و آواز خوانی</a:t>
          </a:r>
          <a:endParaRPr lang="fa-IR" sz="2400" kern="1200" dirty="0"/>
        </a:p>
        <a:p>
          <a:pPr marL="228600" lvl="1" indent="-228600" algn="r" defTabSz="1066800" rtl="1">
            <a:lnSpc>
              <a:spcPct val="90000"/>
            </a:lnSpc>
            <a:spcBef>
              <a:spcPct val="0"/>
            </a:spcBef>
            <a:spcAft>
              <a:spcPct val="15000"/>
            </a:spcAft>
            <a:buChar char="••"/>
          </a:pPr>
          <a:r>
            <a:rPr lang="fa-IR" sz="2400" kern="1200" dirty="0" smtClean="0"/>
            <a:t>غربت و محاصره شدید امام</a:t>
          </a:r>
          <a:endParaRPr lang="fa-IR" sz="2400" kern="1200" dirty="0"/>
        </a:p>
        <a:p>
          <a:pPr marL="228600" lvl="1" indent="-228600" algn="r" defTabSz="1066800" rtl="1">
            <a:lnSpc>
              <a:spcPct val="90000"/>
            </a:lnSpc>
            <a:spcBef>
              <a:spcPct val="0"/>
            </a:spcBef>
            <a:spcAft>
              <a:spcPct val="15000"/>
            </a:spcAft>
            <a:buChar char="••"/>
          </a:pPr>
          <a:r>
            <a:rPr lang="fa-IR" sz="2400" kern="1200" dirty="0" smtClean="0"/>
            <a:t>تلاش برای محو میراث اسلامی</a:t>
          </a:r>
          <a:endParaRPr lang="fa-IR" sz="2400" kern="1200" dirty="0"/>
        </a:p>
      </dsp:txBody>
      <dsp:txXfrm rot="5400000">
        <a:off x="54219" y="2924287"/>
        <a:ext cx="7434915" cy="1002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DC2B3-E76D-4032-BBCB-FD4875FCCAD1}">
      <dsp:nvSpPr>
        <dsp:cNvPr id="0" name=""/>
        <dsp:cNvSpPr/>
      </dsp:nvSpPr>
      <dsp:spPr>
        <a:xfrm rot="10800000">
          <a:off x="6245883" y="0"/>
          <a:ext cx="2680901" cy="428628"/>
        </a:xfrm>
        <a:prstGeom prst="chevron">
          <a:avLst/>
        </a:prstGeom>
        <a:solidFill>
          <a:srgbClr val="291A0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71" tIns="34671" rIns="104013" bIns="34671" numCol="1" spcCol="1270" anchor="ctr" anchorCtr="0">
          <a:noAutofit/>
        </a:bodyPr>
        <a:lstStyle/>
        <a:p>
          <a:pPr lvl="0" algn="ctr" defTabSz="1155700" rtl="1">
            <a:lnSpc>
              <a:spcPct val="90000"/>
            </a:lnSpc>
            <a:spcBef>
              <a:spcPct val="0"/>
            </a:spcBef>
            <a:spcAft>
              <a:spcPct val="35000"/>
            </a:spcAft>
          </a:pPr>
          <a:r>
            <a:rPr lang="fa-IR" sz="2600" kern="1200" dirty="0" smtClean="0"/>
            <a:t>خلافت یزید</a:t>
          </a:r>
          <a:endParaRPr lang="fa-IR" sz="2600" kern="1200" dirty="0"/>
        </a:p>
      </dsp:txBody>
      <dsp:txXfrm rot="10800000">
        <a:off x="6460197" y="0"/>
        <a:ext cx="2252273" cy="428628"/>
      </dsp:txXfrm>
    </dsp:sp>
    <dsp:sp modelId="{D81D33B0-576E-46F4-8DD9-9A7C75FEAC6F}">
      <dsp:nvSpPr>
        <dsp:cNvPr id="0" name=""/>
        <dsp:cNvSpPr/>
      </dsp:nvSpPr>
      <dsp:spPr>
        <a:xfrm rot="10800000">
          <a:off x="4170425" y="0"/>
          <a:ext cx="2538512" cy="428628"/>
        </a:xfrm>
        <a:prstGeom prst="chevron">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71" tIns="34671" rIns="104013" bIns="34671" numCol="1" spcCol="1270" anchor="ctr" anchorCtr="0">
          <a:noAutofit/>
        </a:bodyPr>
        <a:lstStyle/>
        <a:p>
          <a:pPr lvl="0" algn="ctr" defTabSz="1155700" rtl="1">
            <a:lnSpc>
              <a:spcPct val="90000"/>
            </a:lnSpc>
            <a:spcBef>
              <a:spcPct val="0"/>
            </a:spcBef>
            <a:spcAft>
              <a:spcPct val="35000"/>
            </a:spcAft>
          </a:pPr>
          <a:r>
            <a:rPr lang="fa-IR" sz="2600" kern="1200" dirty="0" smtClean="0"/>
            <a:t>خلافت زبیری </a:t>
          </a:r>
          <a:endParaRPr lang="fa-IR" sz="2600" kern="1200" dirty="0"/>
        </a:p>
      </dsp:txBody>
      <dsp:txXfrm rot="10800000">
        <a:off x="4384739" y="0"/>
        <a:ext cx="2109884" cy="428628"/>
      </dsp:txXfrm>
    </dsp:sp>
    <dsp:sp modelId="{97A964DF-C8D6-47A3-999C-6915230EA456}">
      <dsp:nvSpPr>
        <dsp:cNvPr id="0" name=""/>
        <dsp:cNvSpPr/>
      </dsp:nvSpPr>
      <dsp:spPr>
        <a:xfrm rot="10800000">
          <a:off x="2933" y="0"/>
          <a:ext cx="4630547" cy="428628"/>
        </a:xfrm>
        <a:prstGeom prst="chevron">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71" tIns="34671" rIns="104013" bIns="34671" numCol="1" spcCol="1270" anchor="ctr" anchorCtr="0">
          <a:noAutofit/>
        </a:bodyPr>
        <a:lstStyle/>
        <a:p>
          <a:pPr lvl="0" algn="ctr" defTabSz="1155700" rtl="1">
            <a:lnSpc>
              <a:spcPct val="90000"/>
            </a:lnSpc>
            <a:spcBef>
              <a:spcPct val="0"/>
            </a:spcBef>
            <a:spcAft>
              <a:spcPct val="35000"/>
            </a:spcAft>
          </a:pPr>
          <a:r>
            <a:rPr lang="fa-IR" sz="2600" kern="1200" dirty="0" smtClean="0"/>
            <a:t>خلافت مروانی</a:t>
          </a:r>
          <a:endParaRPr lang="fa-IR" sz="2600" kern="1200" dirty="0"/>
        </a:p>
      </dsp:txBody>
      <dsp:txXfrm rot="10800000">
        <a:off x="217247" y="0"/>
        <a:ext cx="4201919" cy="428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F6FCA-50E4-4A2C-BB63-F38D054DD0C8}">
      <dsp:nvSpPr>
        <dsp:cNvPr id="0" name=""/>
        <dsp:cNvSpPr/>
      </dsp:nvSpPr>
      <dsp:spPr>
        <a:xfrm>
          <a:off x="2662224" y="1116"/>
          <a:ext cx="1339462" cy="669731"/>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rtl="1">
            <a:lnSpc>
              <a:spcPct val="90000"/>
            </a:lnSpc>
            <a:spcBef>
              <a:spcPct val="0"/>
            </a:spcBef>
            <a:spcAft>
              <a:spcPct val="35000"/>
            </a:spcAft>
          </a:pPr>
          <a:r>
            <a:rPr lang="fa-IR" sz="3400" kern="1200" dirty="0" smtClean="0"/>
            <a:t>فکری</a:t>
          </a:r>
          <a:endParaRPr lang="fa-IR" sz="3400" kern="1200" dirty="0"/>
        </a:p>
      </dsp:txBody>
      <dsp:txXfrm>
        <a:off x="2681840" y="20732"/>
        <a:ext cx="1300230" cy="630499"/>
      </dsp:txXfrm>
    </dsp:sp>
    <dsp:sp modelId="{8D1E8DDC-5516-4955-80C6-B1EC07F28BED}">
      <dsp:nvSpPr>
        <dsp:cNvPr id="0" name=""/>
        <dsp:cNvSpPr/>
      </dsp:nvSpPr>
      <dsp:spPr>
        <a:xfrm>
          <a:off x="3714774" y="670847"/>
          <a:ext cx="152966" cy="521298"/>
        </a:xfrm>
        <a:custGeom>
          <a:avLst/>
          <a:gdLst/>
          <a:ahLst/>
          <a:cxnLst/>
          <a:rect l="0" t="0" r="0" b="0"/>
          <a:pathLst>
            <a:path>
              <a:moveTo>
                <a:pt x="152966" y="0"/>
              </a:moveTo>
              <a:lnTo>
                <a:pt x="152966" y="521298"/>
              </a:lnTo>
              <a:lnTo>
                <a:pt x="0" y="5212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3A45FC-1152-4561-BA6E-4359860157B9}">
      <dsp:nvSpPr>
        <dsp:cNvPr id="0" name=""/>
        <dsp:cNvSpPr/>
      </dsp:nvSpPr>
      <dsp:spPr>
        <a:xfrm>
          <a:off x="2643204" y="857280"/>
          <a:ext cx="1071569" cy="669731"/>
        </a:xfrm>
        <a:prstGeom prst="roundRect">
          <a:avLst>
            <a:gd name="adj" fmla="val 10000"/>
          </a:avLst>
        </a:prstGeom>
        <a:solidFill>
          <a:schemeClr val="bg1">
            <a:lumMod val="6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عثمانیه</a:t>
          </a:r>
          <a:endParaRPr lang="fa-IR" sz="1400" kern="1200" dirty="0"/>
        </a:p>
      </dsp:txBody>
      <dsp:txXfrm>
        <a:off x="2662820" y="876896"/>
        <a:ext cx="1032337" cy="630499"/>
      </dsp:txXfrm>
    </dsp:sp>
    <dsp:sp modelId="{2033B77B-FB4B-4E13-B59E-632FA1F4217F}">
      <dsp:nvSpPr>
        <dsp:cNvPr id="0" name=""/>
        <dsp:cNvSpPr/>
      </dsp:nvSpPr>
      <dsp:spPr>
        <a:xfrm>
          <a:off x="3733794" y="670847"/>
          <a:ext cx="133946" cy="1339462"/>
        </a:xfrm>
        <a:custGeom>
          <a:avLst/>
          <a:gdLst/>
          <a:ahLst/>
          <a:cxnLst/>
          <a:rect l="0" t="0" r="0" b="0"/>
          <a:pathLst>
            <a:path>
              <a:moveTo>
                <a:pt x="133946" y="0"/>
              </a:moveTo>
              <a:lnTo>
                <a:pt x="133946" y="1339462"/>
              </a:lnTo>
              <a:lnTo>
                <a:pt x="0" y="1339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0CA562-C272-4991-BB94-A581C3497677}">
      <dsp:nvSpPr>
        <dsp:cNvPr id="0" name=""/>
        <dsp:cNvSpPr/>
      </dsp:nvSpPr>
      <dsp:spPr>
        <a:xfrm>
          <a:off x="2662224" y="1675444"/>
          <a:ext cx="1071569" cy="669731"/>
        </a:xfrm>
        <a:prstGeom prst="roundRect">
          <a:avLst>
            <a:gd name="adj" fmla="val 10000"/>
          </a:avLst>
        </a:prstGeom>
        <a:solidFill>
          <a:schemeClr val="bg1">
            <a:lumMod val="6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جبریه </a:t>
          </a:r>
          <a:endParaRPr lang="fa-IR" sz="1400" kern="1200" dirty="0"/>
        </a:p>
      </dsp:txBody>
      <dsp:txXfrm>
        <a:off x="2681840" y="1695060"/>
        <a:ext cx="1032337" cy="630499"/>
      </dsp:txXfrm>
    </dsp:sp>
    <dsp:sp modelId="{2AA48EAB-8C03-440F-B275-76D39DC2591D}">
      <dsp:nvSpPr>
        <dsp:cNvPr id="0" name=""/>
        <dsp:cNvSpPr/>
      </dsp:nvSpPr>
      <dsp:spPr>
        <a:xfrm>
          <a:off x="3733794" y="670847"/>
          <a:ext cx="133946" cy="2176626"/>
        </a:xfrm>
        <a:custGeom>
          <a:avLst/>
          <a:gdLst/>
          <a:ahLst/>
          <a:cxnLst/>
          <a:rect l="0" t="0" r="0" b="0"/>
          <a:pathLst>
            <a:path>
              <a:moveTo>
                <a:pt x="133946" y="0"/>
              </a:moveTo>
              <a:lnTo>
                <a:pt x="133946" y="2176626"/>
              </a:lnTo>
              <a:lnTo>
                <a:pt x="0" y="21766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6A1B37-FCC2-48EF-9200-AA39817F9045}">
      <dsp:nvSpPr>
        <dsp:cNvPr id="0" name=""/>
        <dsp:cNvSpPr/>
      </dsp:nvSpPr>
      <dsp:spPr>
        <a:xfrm>
          <a:off x="2662224" y="2512608"/>
          <a:ext cx="1071569" cy="669731"/>
        </a:xfrm>
        <a:prstGeom prst="roundRect">
          <a:avLst>
            <a:gd name="adj" fmla="val 10000"/>
          </a:avLst>
        </a:prstGeom>
        <a:solidFill>
          <a:schemeClr val="bg1">
            <a:lumMod val="6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مرجئه</a:t>
          </a:r>
          <a:endParaRPr lang="fa-IR" sz="1400" kern="1200" dirty="0"/>
        </a:p>
      </dsp:txBody>
      <dsp:txXfrm>
        <a:off x="2681840" y="2532224"/>
        <a:ext cx="1032337" cy="630499"/>
      </dsp:txXfrm>
    </dsp:sp>
    <dsp:sp modelId="{E3046A87-04D9-4C2E-87D2-AB7A811FA3F1}">
      <dsp:nvSpPr>
        <dsp:cNvPr id="0" name=""/>
        <dsp:cNvSpPr/>
      </dsp:nvSpPr>
      <dsp:spPr>
        <a:xfrm>
          <a:off x="3733794" y="670847"/>
          <a:ext cx="133946" cy="3013790"/>
        </a:xfrm>
        <a:custGeom>
          <a:avLst/>
          <a:gdLst/>
          <a:ahLst/>
          <a:cxnLst/>
          <a:rect l="0" t="0" r="0" b="0"/>
          <a:pathLst>
            <a:path>
              <a:moveTo>
                <a:pt x="133946" y="0"/>
              </a:moveTo>
              <a:lnTo>
                <a:pt x="133946" y="3013790"/>
              </a:lnTo>
              <a:lnTo>
                <a:pt x="0" y="30137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4D10E2-0612-43A1-BD3B-64950ECE3C18}">
      <dsp:nvSpPr>
        <dsp:cNvPr id="0" name=""/>
        <dsp:cNvSpPr/>
      </dsp:nvSpPr>
      <dsp:spPr>
        <a:xfrm>
          <a:off x="2662224" y="3349772"/>
          <a:ext cx="1071569" cy="669731"/>
        </a:xfrm>
        <a:prstGeom prst="roundRect">
          <a:avLst>
            <a:gd name="adj" fmla="val 10000"/>
          </a:avLst>
        </a:prstGeom>
        <a:solidFill>
          <a:schemeClr val="bg1">
            <a:lumMod val="6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مجسمه</a:t>
          </a:r>
          <a:endParaRPr lang="fa-IR" sz="1400" kern="1200" dirty="0"/>
        </a:p>
      </dsp:txBody>
      <dsp:txXfrm>
        <a:off x="2681840" y="3369388"/>
        <a:ext cx="1032337" cy="630499"/>
      </dsp:txXfrm>
    </dsp:sp>
    <dsp:sp modelId="{06F22B3F-0703-48A1-A071-F9E87F9BD429}">
      <dsp:nvSpPr>
        <dsp:cNvPr id="0" name=""/>
        <dsp:cNvSpPr/>
      </dsp:nvSpPr>
      <dsp:spPr>
        <a:xfrm>
          <a:off x="3714774" y="670847"/>
          <a:ext cx="152966" cy="3852070"/>
        </a:xfrm>
        <a:custGeom>
          <a:avLst/>
          <a:gdLst/>
          <a:ahLst/>
          <a:cxnLst/>
          <a:rect l="0" t="0" r="0" b="0"/>
          <a:pathLst>
            <a:path>
              <a:moveTo>
                <a:pt x="152966" y="0"/>
              </a:moveTo>
              <a:lnTo>
                <a:pt x="152966" y="3852070"/>
              </a:lnTo>
              <a:lnTo>
                <a:pt x="0" y="38520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1ED868-35C9-4643-AADE-425948B0CF64}">
      <dsp:nvSpPr>
        <dsp:cNvPr id="0" name=""/>
        <dsp:cNvSpPr/>
      </dsp:nvSpPr>
      <dsp:spPr>
        <a:xfrm>
          <a:off x="2643204" y="4188052"/>
          <a:ext cx="1071569" cy="669731"/>
        </a:xfrm>
        <a:prstGeom prst="roundRect">
          <a:avLst>
            <a:gd name="adj" fmla="val 10000"/>
          </a:avLst>
        </a:prstGeom>
        <a:solidFill>
          <a:schemeClr val="bg1">
            <a:lumMod val="6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عربیه</a:t>
          </a:r>
          <a:endParaRPr lang="fa-IR" sz="1400" kern="1200" dirty="0"/>
        </a:p>
      </dsp:txBody>
      <dsp:txXfrm>
        <a:off x="2662820" y="4207668"/>
        <a:ext cx="1032337" cy="630499"/>
      </dsp:txXfrm>
    </dsp:sp>
    <dsp:sp modelId="{82566E88-F786-4757-B40A-C8A3C0C28FFC}">
      <dsp:nvSpPr>
        <dsp:cNvPr id="0" name=""/>
        <dsp:cNvSpPr/>
      </dsp:nvSpPr>
      <dsp:spPr>
        <a:xfrm>
          <a:off x="987896" y="1116"/>
          <a:ext cx="1339462" cy="669731"/>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rtl="1">
            <a:lnSpc>
              <a:spcPct val="90000"/>
            </a:lnSpc>
            <a:spcBef>
              <a:spcPct val="0"/>
            </a:spcBef>
            <a:spcAft>
              <a:spcPct val="35000"/>
            </a:spcAft>
          </a:pPr>
          <a:r>
            <a:rPr lang="fa-IR" sz="3400" kern="1200" dirty="0" smtClean="0"/>
            <a:t>رفتاری</a:t>
          </a:r>
          <a:endParaRPr lang="fa-IR" sz="3400" kern="1200" dirty="0"/>
        </a:p>
      </dsp:txBody>
      <dsp:txXfrm>
        <a:off x="1007512" y="20732"/>
        <a:ext cx="1300230" cy="630499"/>
      </dsp:txXfrm>
    </dsp:sp>
    <dsp:sp modelId="{18B7BB7D-0A85-489A-A018-D16C50CB45DC}">
      <dsp:nvSpPr>
        <dsp:cNvPr id="0" name=""/>
        <dsp:cNvSpPr/>
      </dsp:nvSpPr>
      <dsp:spPr>
        <a:xfrm>
          <a:off x="2059466" y="670847"/>
          <a:ext cx="133946" cy="502298"/>
        </a:xfrm>
        <a:custGeom>
          <a:avLst/>
          <a:gdLst/>
          <a:ahLst/>
          <a:cxnLst/>
          <a:rect l="0" t="0" r="0" b="0"/>
          <a:pathLst>
            <a:path>
              <a:moveTo>
                <a:pt x="133946" y="0"/>
              </a:moveTo>
              <a:lnTo>
                <a:pt x="133946" y="502298"/>
              </a:lnTo>
              <a:lnTo>
                <a:pt x="0" y="5022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E057CA-D195-4F70-9C68-615826218EA5}">
      <dsp:nvSpPr>
        <dsp:cNvPr id="0" name=""/>
        <dsp:cNvSpPr/>
      </dsp:nvSpPr>
      <dsp:spPr>
        <a:xfrm>
          <a:off x="284592" y="838280"/>
          <a:ext cx="1774873" cy="669731"/>
        </a:xfrm>
        <a:prstGeom prst="roundRect">
          <a:avLst>
            <a:gd name="adj" fmla="val 10000"/>
          </a:avLst>
        </a:prstGeom>
        <a:solidFill>
          <a:schemeClr val="bg1">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پی ریزی فضای فرقه سازی</a:t>
          </a:r>
          <a:endParaRPr lang="fa-IR" sz="1400" kern="1200" dirty="0"/>
        </a:p>
      </dsp:txBody>
      <dsp:txXfrm>
        <a:off x="304208" y="857896"/>
        <a:ext cx="1735641" cy="630499"/>
      </dsp:txXfrm>
    </dsp:sp>
    <dsp:sp modelId="{25ACCE75-61EE-4C47-B04C-16CCA66CB160}">
      <dsp:nvSpPr>
        <dsp:cNvPr id="0" name=""/>
        <dsp:cNvSpPr/>
      </dsp:nvSpPr>
      <dsp:spPr>
        <a:xfrm>
          <a:off x="1927481" y="670847"/>
          <a:ext cx="265931" cy="1339462"/>
        </a:xfrm>
        <a:custGeom>
          <a:avLst/>
          <a:gdLst/>
          <a:ahLst/>
          <a:cxnLst/>
          <a:rect l="0" t="0" r="0" b="0"/>
          <a:pathLst>
            <a:path>
              <a:moveTo>
                <a:pt x="265931" y="0"/>
              </a:moveTo>
              <a:lnTo>
                <a:pt x="265931" y="1339462"/>
              </a:lnTo>
              <a:lnTo>
                <a:pt x="0" y="1339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AA3230-626F-4BDD-81CD-AE2957FC042F}">
      <dsp:nvSpPr>
        <dsp:cNvPr id="0" name=""/>
        <dsp:cNvSpPr/>
      </dsp:nvSpPr>
      <dsp:spPr>
        <a:xfrm>
          <a:off x="284592" y="1675444"/>
          <a:ext cx="1642888" cy="669731"/>
        </a:xfrm>
        <a:prstGeom prst="roundRect">
          <a:avLst>
            <a:gd name="adj" fmla="val 10000"/>
          </a:avLst>
        </a:prstGeom>
        <a:solidFill>
          <a:schemeClr val="bg1">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استمرار قانون منع کتابت حدیث</a:t>
          </a:r>
          <a:endParaRPr lang="fa-IR" sz="1400" kern="1200" dirty="0"/>
        </a:p>
      </dsp:txBody>
      <dsp:txXfrm>
        <a:off x="304208" y="1695060"/>
        <a:ext cx="1603656" cy="630499"/>
      </dsp:txXfrm>
    </dsp:sp>
    <dsp:sp modelId="{A8D7FA53-DA9B-46B1-9295-3084C2411246}">
      <dsp:nvSpPr>
        <dsp:cNvPr id="0" name=""/>
        <dsp:cNvSpPr/>
      </dsp:nvSpPr>
      <dsp:spPr>
        <a:xfrm>
          <a:off x="1916315" y="670847"/>
          <a:ext cx="277097" cy="2176626"/>
        </a:xfrm>
        <a:custGeom>
          <a:avLst/>
          <a:gdLst/>
          <a:ahLst/>
          <a:cxnLst/>
          <a:rect l="0" t="0" r="0" b="0"/>
          <a:pathLst>
            <a:path>
              <a:moveTo>
                <a:pt x="277097" y="0"/>
              </a:moveTo>
              <a:lnTo>
                <a:pt x="277097" y="2176626"/>
              </a:lnTo>
              <a:lnTo>
                <a:pt x="0" y="21766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4656C-0CE4-4AC8-9DBA-CFDD5A6F925B}">
      <dsp:nvSpPr>
        <dsp:cNvPr id="0" name=""/>
        <dsp:cNvSpPr/>
      </dsp:nvSpPr>
      <dsp:spPr>
        <a:xfrm>
          <a:off x="284592" y="2512608"/>
          <a:ext cx="1631722" cy="669731"/>
        </a:xfrm>
        <a:prstGeom prst="roundRect">
          <a:avLst>
            <a:gd name="adj" fmla="val 10000"/>
          </a:avLst>
        </a:prstGeom>
        <a:solidFill>
          <a:schemeClr val="bg1">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علمای درباری یا ساکت</a:t>
          </a:r>
          <a:endParaRPr lang="fa-IR" sz="1400" kern="1200" dirty="0"/>
        </a:p>
      </dsp:txBody>
      <dsp:txXfrm>
        <a:off x="304208" y="2532224"/>
        <a:ext cx="1592490" cy="630499"/>
      </dsp:txXfrm>
    </dsp:sp>
    <dsp:sp modelId="{C64C6B21-C30E-4ADE-A8D7-443AF8427BF6}">
      <dsp:nvSpPr>
        <dsp:cNvPr id="0" name=""/>
        <dsp:cNvSpPr/>
      </dsp:nvSpPr>
      <dsp:spPr>
        <a:xfrm>
          <a:off x="1927481" y="670847"/>
          <a:ext cx="265931" cy="3013790"/>
        </a:xfrm>
        <a:custGeom>
          <a:avLst/>
          <a:gdLst/>
          <a:ahLst/>
          <a:cxnLst/>
          <a:rect l="0" t="0" r="0" b="0"/>
          <a:pathLst>
            <a:path>
              <a:moveTo>
                <a:pt x="265931" y="0"/>
              </a:moveTo>
              <a:lnTo>
                <a:pt x="265931" y="3013790"/>
              </a:lnTo>
              <a:lnTo>
                <a:pt x="0" y="30137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CA6184-0BF5-4368-8F37-55E484731D0E}">
      <dsp:nvSpPr>
        <dsp:cNvPr id="0" name=""/>
        <dsp:cNvSpPr/>
      </dsp:nvSpPr>
      <dsp:spPr>
        <a:xfrm>
          <a:off x="284592" y="3349772"/>
          <a:ext cx="1642888" cy="669731"/>
        </a:xfrm>
        <a:prstGeom prst="roundRect">
          <a:avLst>
            <a:gd name="adj" fmla="val 10000"/>
          </a:avLst>
        </a:prstGeom>
        <a:solidFill>
          <a:schemeClr val="bg1">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سبک زندگی افراطی بر اباحه گری</a:t>
          </a:r>
          <a:endParaRPr lang="fa-IR" sz="1400" kern="1200" dirty="0"/>
        </a:p>
      </dsp:txBody>
      <dsp:txXfrm>
        <a:off x="304208" y="3369388"/>
        <a:ext cx="1603656" cy="630499"/>
      </dsp:txXfrm>
    </dsp:sp>
    <dsp:sp modelId="{A3535375-237E-42D6-8DD2-93161A5863C2}">
      <dsp:nvSpPr>
        <dsp:cNvPr id="0" name=""/>
        <dsp:cNvSpPr/>
      </dsp:nvSpPr>
      <dsp:spPr>
        <a:xfrm>
          <a:off x="1916315" y="670847"/>
          <a:ext cx="277097" cy="3850954"/>
        </a:xfrm>
        <a:custGeom>
          <a:avLst/>
          <a:gdLst/>
          <a:ahLst/>
          <a:cxnLst/>
          <a:rect l="0" t="0" r="0" b="0"/>
          <a:pathLst>
            <a:path>
              <a:moveTo>
                <a:pt x="277097" y="0"/>
              </a:moveTo>
              <a:lnTo>
                <a:pt x="277097" y="3850954"/>
              </a:lnTo>
              <a:lnTo>
                <a:pt x="0" y="3850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3E2C0-8EBF-47CD-98E3-8677620EC8D0}">
      <dsp:nvSpPr>
        <dsp:cNvPr id="0" name=""/>
        <dsp:cNvSpPr/>
      </dsp:nvSpPr>
      <dsp:spPr>
        <a:xfrm>
          <a:off x="284592" y="4186936"/>
          <a:ext cx="1631722" cy="669731"/>
        </a:xfrm>
        <a:prstGeom prst="roundRect">
          <a:avLst>
            <a:gd name="adj" fmla="val 10000"/>
          </a:avLst>
        </a:prstGeom>
        <a:solidFill>
          <a:schemeClr val="bg1">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1">
            <a:lnSpc>
              <a:spcPct val="90000"/>
            </a:lnSpc>
            <a:spcBef>
              <a:spcPct val="0"/>
            </a:spcBef>
            <a:spcAft>
              <a:spcPct val="35000"/>
            </a:spcAft>
          </a:pPr>
          <a:r>
            <a:rPr lang="fa-IR" sz="1400" kern="1200" dirty="0" smtClean="0"/>
            <a:t>سبک زندگی تفریطی بر تصوف</a:t>
          </a:r>
          <a:endParaRPr lang="fa-IR" sz="1400" kern="1200" dirty="0"/>
        </a:p>
      </dsp:txBody>
      <dsp:txXfrm>
        <a:off x="304208" y="4206552"/>
        <a:ext cx="1592490" cy="630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AFB45-A0F7-475E-B545-3A957CEA54E2}">
      <dsp:nvSpPr>
        <dsp:cNvPr id="0" name=""/>
        <dsp:cNvSpPr/>
      </dsp:nvSpPr>
      <dsp:spPr>
        <a:xfrm>
          <a:off x="1416718" y="928693"/>
          <a:ext cx="1011363" cy="857257"/>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kern="1200" dirty="0" smtClean="0"/>
            <a:t>شخصیت های موثر در تثبیت امامت امام</a:t>
          </a:r>
          <a:endParaRPr lang="fa-IR" sz="1100" kern="1200" dirty="0"/>
        </a:p>
      </dsp:txBody>
      <dsp:txXfrm>
        <a:off x="1441826" y="953801"/>
        <a:ext cx="961147" cy="807041"/>
      </dsp:txXfrm>
    </dsp:sp>
    <dsp:sp modelId="{62E650EE-16CE-45D6-9E32-1C2084518AB2}">
      <dsp:nvSpPr>
        <dsp:cNvPr id="0" name=""/>
        <dsp:cNvSpPr/>
      </dsp:nvSpPr>
      <dsp:spPr>
        <a:xfrm rot="14110531">
          <a:off x="860242" y="1049789"/>
          <a:ext cx="708406" cy="33530"/>
        </a:xfrm>
        <a:custGeom>
          <a:avLst/>
          <a:gdLst/>
          <a:ahLst/>
          <a:cxnLst/>
          <a:rect l="0" t="0" r="0" b="0"/>
          <a:pathLst>
            <a:path>
              <a:moveTo>
                <a:pt x="0" y="16765"/>
              </a:moveTo>
              <a:lnTo>
                <a:pt x="708406" y="16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1196735" y="1048844"/>
        <a:ext cx="35420" cy="35420"/>
      </dsp:txXfrm>
    </dsp:sp>
    <dsp:sp modelId="{0D4D795E-AF7F-4EB0-B8AC-7530A7EF930B}">
      <dsp:nvSpPr>
        <dsp:cNvPr id="0" name=""/>
        <dsp:cNvSpPr/>
      </dsp:nvSpPr>
      <dsp:spPr>
        <a:xfrm>
          <a:off x="809" y="522946"/>
          <a:ext cx="1011363" cy="505681"/>
        </a:xfrm>
        <a:prstGeom prst="roundRect">
          <a:avLst>
            <a:gd name="adj" fmla="val 10000"/>
          </a:avLst>
        </a:prstGeom>
        <a:solidFill>
          <a:srgbClr val="2CAA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kern="1200" dirty="0" smtClean="0"/>
            <a:t>حضرت زینب (س) 65 هق</a:t>
          </a:r>
          <a:endParaRPr lang="fa-IR" sz="1100" kern="1200" dirty="0"/>
        </a:p>
      </dsp:txBody>
      <dsp:txXfrm>
        <a:off x="15620" y="537757"/>
        <a:ext cx="981741" cy="476059"/>
      </dsp:txXfrm>
    </dsp:sp>
    <dsp:sp modelId="{D01D60A3-0356-43F5-81E4-FC13730F18E9}">
      <dsp:nvSpPr>
        <dsp:cNvPr id="0" name=""/>
        <dsp:cNvSpPr/>
      </dsp:nvSpPr>
      <dsp:spPr>
        <a:xfrm rot="10800000">
          <a:off x="1012173" y="1340556"/>
          <a:ext cx="404545" cy="33530"/>
        </a:xfrm>
        <a:custGeom>
          <a:avLst/>
          <a:gdLst/>
          <a:ahLst/>
          <a:cxnLst/>
          <a:rect l="0" t="0" r="0" b="0"/>
          <a:pathLst>
            <a:path>
              <a:moveTo>
                <a:pt x="0" y="16765"/>
              </a:moveTo>
              <a:lnTo>
                <a:pt x="404545" y="16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1204332" y="1347208"/>
        <a:ext cx="20227" cy="20227"/>
      </dsp:txXfrm>
    </dsp:sp>
    <dsp:sp modelId="{F9983E68-3E72-42F4-A175-5838BFA7EAF8}">
      <dsp:nvSpPr>
        <dsp:cNvPr id="0" name=""/>
        <dsp:cNvSpPr/>
      </dsp:nvSpPr>
      <dsp:spPr>
        <a:xfrm>
          <a:off x="809" y="1104481"/>
          <a:ext cx="1011363" cy="505681"/>
        </a:xfrm>
        <a:prstGeom prst="roundRect">
          <a:avLst>
            <a:gd name="adj" fmla="val 10000"/>
          </a:avLst>
        </a:prstGeom>
        <a:solidFill>
          <a:srgbClr val="2CAA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kern="1200" dirty="0" smtClean="0"/>
            <a:t>ام سلمه همسر پیامبر</a:t>
          </a:r>
          <a:endParaRPr lang="fa-IR" sz="1100" kern="1200" dirty="0"/>
        </a:p>
      </dsp:txBody>
      <dsp:txXfrm>
        <a:off x="15620" y="1119292"/>
        <a:ext cx="981741" cy="476059"/>
      </dsp:txXfrm>
    </dsp:sp>
    <dsp:sp modelId="{0B0D3B02-3B1F-4A82-AB0C-EF44A81309CA}">
      <dsp:nvSpPr>
        <dsp:cNvPr id="0" name=""/>
        <dsp:cNvSpPr/>
      </dsp:nvSpPr>
      <dsp:spPr>
        <a:xfrm rot="7396889">
          <a:off x="844699" y="1649321"/>
          <a:ext cx="738684" cy="33530"/>
        </a:xfrm>
        <a:custGeom>
          <a:avLst/>
          <a:gdLst/>
          <a:ahLst/>
          <a:cxnLst/>
          <a:rect l="0" t="0" r="0" b="0"/>
          <a:pathLst>
            <a:path>
              <a:moveTo>
                <a:pt x="0" y="16765"/>
              </a:moveTo>
              <a:lnTo>
                <a:pt x="738684" y="16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1195574" y="1647619"/>
        <a:ext cx="36934" cy="36934"/>
      </dsp:txXfrm>
    </dsp:sp>
    <dsp:sp modelId="{6D6E2241-E660-4931-B4E2-D7BC55BA756B}">
      <dsp:nvSpPr>
        <dsp:cNvPr id="0" name=""/>
        <dsp:cNvSpPr/>
      </dsp:nvSpPr>
      <dsp:spPr>
        <a:xfrm>
          <a:off x="0" y="1722009"/>
          <a:ext cx="1011363" cy="505681"/>
        </a:xfrm>
        <a:prstGeom prst="roundRect">
          <a:avLst>
            <a:gd name="adj" fmla="val 10000"/>
          </a:avLst>
        </a:prstGeom>
        <a:solidFill>
          <a:srgbClr val="2CAA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kern="1200" dirty="0" smtClean="0"/>
            <a:t>جابر بن  عبدالله انصاری 78هق</a:t>
          </a:r>
          <a:endParaRPr lang="fa-IR" sz="1100" kern="1200" dirty="0"/>
        </a:p>
      </dsp:txBody>
      <dsp:txXfrm>
        <a:off x="14811" y="1736820"/>
        <a:ext cx="981741" cy="476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D3B6A-B9E5-4A8F-A651-7CF1B4B02F7C}">
      <dsp:nvSpPr>
        <dsp:cNvPr id="0" name=""/>
        <dsp:cNvSpPr/>
      </dsp:nvSpPr>
      <dsp:spPr>
        <a:xfrm>
          <a:off x="318" y="1179647"/>
          <a:ext cx="760982" cy="318714"/>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kern="1200" dirty="0" smtClean="0"/>
            <a:t>امام در اسارت</a:t>
          </a:r>
          <a:endParaRPr lang="fa-IR" sz="1000" kern="1200" dirty="0"/>
        </a:p>
      </dsp:txBody>
      <dsp:txXfrm>
        <a:off x="9653" y="1188982"/>
        <a:ext cx="742312" cy="3000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F8E03-371B-4FDC-A562-58C31EA19239}">
      <dsp:nvSpPr>
        <dsp:cNvPr id="0" name=""/>
        <dsp:cNvSpPr/>
      </dsp:nvSpPr>
      <dsp:spPr>
        <a:xfrm rot="10800000">
          <a:off x="7157144" y="0"/>
          <a:ext cx="1986855" cy="500066"/>
        </a:xfrm>
        <a:prstGeom prst="chevron">
          <a:avLst/>
        </a:prstGeom>
        <a:solidFill>
          <a:schemeClr val="accent2"/>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3" tIns="24003" rIns="72009" bIns="24003" numCol="1" spcCol="1270" anchor="ctr" anchorCtr="0">
          <a:noAutofit/>
        </a:bodyPr>
        <a:lstStyle/>
        <a:p>
          <a:pPr lvl="0" algn="ctr" defTabSz="800100" rtl="1">
            <a:lnSpc>
              <a:spcPct val="90000"/>
            </a:lnSpc>
            <a:spcBef>
              <a:spcPct val="0"/>
            </a:spcBef>
            <a:spcAft>
              <a:spcPct val="35000"/>
            </a:spcAft>
          </a:pPr>
          <a:r>
            <a:rPr lang="fa-IR" sz="1800" kern="1200" dirty="0" smtClean="0"/>
            <a:t>در کربلا</a:t>
          </a:r>
          <a:endParaRPr lang="fa-IR" sz="1800" kern="1200" dirty="0"/>
        </a:p>
      </dsp:txBody>
      <dsp:txXfrm rot="10800000">
        <a:off x="7407177" y="0"/>
        <a:ext cx="1486789" cy="500066"/>
      </dsp:txXfrm>
    </dsp:sp>
    <dsp:sp modelId="{AD07B975-5CB4-4230-B3A9-93C4B6E43120}">
      <dsp:nvSpPr>
        <dsp:cNvPr id="0" name=""/>
        <dsp:cNvSpPr/>
      </dsp:nvSpPr>
      <dsp:spPr>
        <a:xfrm rot="10800000">
          <a:off x="5366742" y="0"/>
          <a:ext cx="1986855" cy="500066"/>
        </a:xfrm>
        <a:prstGeom prst="chevron">
          <a:avLst/>
        </a:prstGeom>
        <a:solidFill>
          <a:schemeClr val="accent2"/>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3" tIns="24003" rIns="72009" bIns="24003" numCol="1" spcCol="1270" anchor="ctr" anchorCtr="0">
          <a:noAutofit/>
        </a:bodyPr>
        <a:lstStyle/>
        <a:p>
          <a:pPr lvl="0" algn="ctr" defTabSz="800100" rtl="1">
            <a:lnSpc>
              <a:spcPct val="90000"/>
            </a:lnSpc>
            <a:spcBef>
              <a:spcPct val="0"/>
            </a:spcBef>
            <a:spcAft>
              <a:spcPct val="35000"/>
            </a:spcAft>
          </a:pPr>
          <a:r>
            <a:rPr lang="fa-IR" sz="1800" kern="1200" dirty="0" smtClean="0"/>
            <a:t>در کوفه</a:t>
          </a:r>
          <a:endParaRPr lang="fa-IR" sz="1800" kern="1200" dirty="0"/>
        </a:p>
      </dsp:txBody>
      <dsp:txXfrm rot="10800000">
        <a:off x="5616775" y="0"/>
        <a:ext cx="1486789" cy="500066"/>
      </dsp:txXfrm>
    </dsp:sp>
    <dsp:sp modelId="{9F7ADC1D-1495-4270-A1D7-C873FD8B7E07}">
      <dsp:nvSpPr>
        <dsp:cNvPr id="0" name=""/>
        <dsp:cNvSpPr/>
      </dsp:nvSpPr>
      <dsp:spPr>
        <a:xfrm rot="10800000">
          <a:off x="3578572" y="0"/>
          <a:ext cx="1986855" cy="500066"/>
        </a:xfrm>
        <a:prstGeom prst="chevron">
          <a:avLst/>
        </a:prstGeom>
        <a:solidFill>
          <a:schemeClr val="accent2"/>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3" tIns="24003" rIns="72009" bIns="24003" numCol="1" spcCol="1270" anchor="ctr" anchorCtr="0">
          <a:noAutofit/>
        </a:bodyPr>
        <a:lstStyle/>
        <a:p>
          <a:pPr lvl="0" algn="ctr" defTabSz="800100" rtl="1">
            <a:lnSpc>
              <a:spcPct val="90000"/>
            </a:lnSpc>
            <a:spcBef>
              <a:spcPct val="0"/>
            </a:spcBef>
            <a:spcAft>
              <a:spcPct val="35000"/>
            </a:spcAft>
          </a:pPr>
          <a:r>
            <a:rPr lang="fa-IR" sz="1800" kern="1200" dirty="0" smtClean="0"/>
            <a:t>در راه شام</a:t>
          </a:r>
          <a:endParaRPr lang="fa-IR" sz="1800" kern="1200" dirty="0"/>
        </a:p>
      </dsp:txBody>
      <dsp:txXfrm rot="10800000">
        <a:off x="3828605" y="0"/>
        <a:ext cx="1486789" cy="500066"/>
      </dsp:txXfrm>
    </dsp:sp>
    <dsp:sp modelId="{B987D737-D989-4628-8E2B-09FDE86B9B16}">
      <dsp:nvSpPr>
        <dsp:cNvPr id="0" name=""/>
        <dsp:cNvSpPr/>
      </dsp:nvSpPr>
      <dsp:spPr>
        <a:xfrm rot="10800000">
          <a:off x="1790402" y="0"/>
          <a:ext cx="1986855" cy="500066"/>
        </a:xfrm>
        <a:prstGeom prst="chevron">
          <a:avLst/>
        </a:prstGeom>
        <a:solidFill>
          <a:schemeClr val="accent2"/>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3" tIns="24003" rIns="72009" bIns="24003" numCol="1" spcCol="1270" anchor="ctr" anchorCtr="0">
          <a:noAutofit/>
        </a:bodyPr>
        <a:lstStyle/>
        <a:p>
          <a:pPr lvl="0" algn="ctr" defTabSz="800100" rtl="1">
            <a:lnSpc>
              <a:spcPct val="90000"/>
            </a:lnSpc>
            <a:spcBef>
              <a:spcPct val="0"/>
            </a:spcBef>
            <a:spcAft>
              <a:spcPct val="35000"/>
            </a:spcAft>
          </a:pPr>
          <a:r>
            <a:rPr lang="fa-IR" sz="1800" kern="1200" dirty="0" smtClean="0"/>
            <a:t>در شام</a:t>
          </a:r>
          <a:endParaRPr lang="fa-IR" sz="1800" kern="1200" dirty="0"/>
        </a:p>
      </dsp:txBody>
      <dsp:txXfrm rot="10800000">
        <a:off x="2040435" y="0"/>
        <a:ext cx="1486789" cy="500066"/>
      </dsp:txXfrm>
    </dsp:sp>
    <dsp:sp modelId="{7D25D4ED-B5C9-4410-8FEC-0CDC47B8362A}">
      <dsp:nvSpPr>
        <dsp:cNvPr id="0" name=""/>
        <dsp:cNvSpPr/>
      </dsp:nvSpPr>
      <dsp:spPr>
        <a:xfrm rot="10800000">
          <a:off x="2232" y="0"/>
          <a:ext cx="1986855" cy="500066"/>
        </a:xfrm>
        <a:prstGeom prst="chevron">
          <a:avLst/>
        </a:prstGeom>
        <a:solidFill>
          <a:schemeClr val="accent2"/>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3" tIns="24003" rIns="72009" bIns="24003" numCol="1" spcCol="1270" anchor="ctr" anchorCtr="0">
          <a:noAutofit/>
        </a:bodyPr>
        <a:lstStyle/>
        <a:p>
          <a:pPr lvl="0" algn="ctr" defTabSz="800100" rtl="1">
            <a:lnSpc>
              <a:spcPct val="90000"/>
            </a:lnSpc>
            <a:spcBef>
              <a:spcPct val="0"/>
            </a:spcBef>
            <a:spcAft>
              <a:spcPct val="35000"/>
            </a:spcAft>
          </a:pPr>
          <a:r>
            <a:rPr lang="fa-IR" sz="1800" kern="1200" dirty="0" smtClean="0"/>
            <a:t>به سوی مدینه</a:t>
          </a:r>
          <a:endParaRPr lang="fa-IR" sz="1800" kern="1200" dirty="0"/>
        </a:p>
      </dsp:txBody>
      <dsp:txXfrm rot="10800000">
        <a:off x="252265" y="0"/>
        <a:ext cx="1486789" cy="5000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BDDE6-978D-4A93-A154-BE97E952C960}">
      <dsp:nvSpPr>
        <dsp:cNvPr id="0" name=""/>
        <dsp:cNvSpPr/>
      </dsp:nvSpPr>
      <dsp:spPr>
        <a:xfrm>
          <a:off x="0" y="0"/>
          <a:ext cx="1071570" cy="1089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rgbClr val="002060"/>
              </a:solidFill>
            </a:rPr>
            <a:t>بیماری شدید</a:t>
          </a:r>
          <a:endParaRPr lang="fa-IR" sz="1600" kern="1200" dirty="0">
            <a:solidFill>
              <a:srgbClr val="002060"/>
            </a:solidFill>
          </a:endParaRPr>
        </a:p>
      </dsp:txBody>
      <dsp:txXfrm>
        <a:off x="31385" y="31385"/>
        <a:ext cx="1008800" cy="1026659"/>
      </dsp:txXfrm>
    </dsp:sp>
    <dsp:sp modelId="{0B5F00C9-5793-4E5E-A3E4-CEF7FA29BF9A}">
      <dsp:nvSpPr>
        <dsp:cNvPr id="0" name=""/>
        <dsp:cNvSpPr/>
      </dsp:nvSpPr>
      <dsp:spPr>
        <a:xfrm rot="5400000">
          <a:off x="331516" y="1116665"/>
          <a:ext cx="408536" cy="4902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rtl="1">
            <a:lnSpc>
              <a:spcPct val="90000"/>
            </a:lnSpc>
            <a:spcBef>
              <a:spcPct val="0"/>
            </a:spcBef>
            <a:spcAft>
              <a:spcPct val="35000"/>
            </a:spcAft>
          </a:pPr>
          <a:endParaRPr lang="fa-IR" sz="2000" kern="1200"/>
        </a:p>
      </dsp:txBody>
      <dsp:txXfrm rot="-5400000">
        <a:off x="388712" y="1157519"/>
        <a:ext cx="294145" cy="285975"/>
      </dsp:txXfrm>
    </dsp:sp>
    <dsp:sp modelId="{B8951B7E-40F5-49F9-8E20-5A182EF0FB18}">
      <dsp:nvSpPr>
        <dsp:cNvPr id="0" name=""/>
        <dsp:cNvSpPr/>
      </dsp:nvSpPr>
      <dsp:spPr>
        <a:xfrm>
          <a:off x="0" y="1634144"/>
          <a:ext cx="1071570" cy="1089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rgbClr val="002060"/>
              </a:solidFill>
            </a:rPr>
            <a:t>دستگیری و تهدید جدی به قتل </a:t>
          </a:r>
          <a:endParaRPr lang="fa-IR" sz="1600" kern="1200" dirty="0">
            <a:solidFill>
              <a:srgbClr val="002060"/>
            </a:solidFill>
          </a:endParaRPr>
        </a:p>
      </dsp:txBody>
      <dsp:txXfrm>
        <a:off x="31385" y="1665529"/>
        <a:ext cx="1008800" cy="1026659"/>
      </dsp:txXfrm>
    </dsp:sp>
    <dsp:sp modelId="{3983CE39-5AE1-4F58-A888-46F67BCD4CEF}">
      <dsp:nvSpPr>
        <dsp:cNvPr id="0" name=""/>
        <dsp:cNvSpPr/>
      </dsp:nvSpPr>
      <dsp:spPr>
        <a:xfrm rot="5400000">
          <a:off x="331516" y="2750809"/>
          <a:ext cx="408536" cy="4902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rtl="1">
            <a:lnSpc>
              <a:spcPct val="90000"/>
            </a:lnSpc>
            <a:spcBef>
              <a:spcPct val="0"/>
            </a:spcBef>
            <a:spcAft>
              <a:spcPct val="35000"/>
            </a:spcAft>
          </a:pPr>
          <a:endParaRPr lang="fa-IR" sz="2000" kern="1200"/>
        </a:p>
      </dsp:txBody>
      <dsp:txXfrm rot="-5400000">
        <a:off x="388712" y="2791663"/>
        <a:ext cx="294145" cy="285975"/>
      </dsp:txXfrm>
    </dsp:sp>
    <dsp:sp modelId="{E6B89608-3AE3-4C9A-B2E1-233714C4F233}">
      <dsp:nvSpPr>
        <dsp:cNvPr id="0" name=""/>
        <dsp:cNvSpPr/>
      </dsp:nvSpPr>
      <dsp:spPr>
        <a:xfrm>
          <a:off x="0" y="3268288"/>
          <a:ext cx="1071570" cy="1089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rgbClr val="002060"/>
              </a:solidFill>
            </a:rPr>
            <a:t>اسارت و نهایت هتک حرمت</a:t>
          </a:r>
          <a:endParaRPr lang="fa-IR" sz="1600" kern="1200" dirty="0">
            <a:solidFill>
              <a:srgbClr val="002060"/>
            </a:solidFill>
          </a:endParaRPr>
        </a:p>
      </dsp:txBody>
      <dsp:txXfrm>
        <a:off x="31385" y="3299673"/>
        <a:ext cx="1008800" cy="10266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7203B31-94C0-4C15-AF80-B777D7C9CE82}" type="datetimeFigureOut">
              <a:rPr lang="fa-IR" smtClean="0"/>
              <a:pPr/>
              <a:t>1433/01/26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779EBE0-830E-48EB-AF30-65FD1EC53391}" type="slidenum">
              <a:rPr lang="fa-IR" smtClean="0"/>
              <a:pPr/>
              <a:t>‹#›</a:t>
            </a:fld>
            <a:endParaRPr lang="fa-IR"/>
          </a:p>
        </p:txBody>
      </p:sp>
    </p:spTree>
    <p:extLst>
      <p:ext uri="{BB962C8B-B14F-4D97-AF65-F5344CB8AC3E}">
        <p14:creationId xmlns:p14="http://schemas.microsoft.com/office/powerpoint/2010/main" val="313713001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C9E6775C-F035-411B-A128-BBE3D8C7C3CC}" type="slidenum">
              <a:rPr lang="fa-IR" smtClean="0"/>
              <a:pPr/>
              <a:t>6</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2" name="Footer Placeholder 1"/>
          <p:cNvSpPr>
            <a:spLocks noGrp="1"/>
          </p:cNvSpPr>
          <p:nvPr>
            <p:ph type="ftr" sz="quarter" idx="11"/>
          </p:nvPr>
        </p:nvSpPr>
        <p:spPr/>
        <p:txBody>
          <a:bodyPr/>
          <a:lstStyle/>
          <a:p>
            <a:endParaRPr lang="fa-IR"/>
          </a:p>
        </p:txBody>
      </p:sp>
      <p:sp>
        <p:nvSpPr>
          <p:cNvPr id="15" name="Slide Number Placeholder 14"/>
          <p:cNvSpPr>
            <a:spLocks noGrp="1"/>
          </p:cNvSpPr>
          <p:nvPr>
            <p:ph type="sldNum" sz="quarter" idx="12"/>
          </p:nvPr>
        </p:nvSpPr>
        <p:spPr>
          <a:xfrm>
            <a:off x="8229600" y="6473952"/>
            <a:ext cx="758952" cy="246888"/>
          </a:xfrm>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19" name="Footer Placeholder 18"/>
          <p:cNvSpPr>
            <a:spLocks noGrp="1"/>
          </p:cNvSpPr>
          <p:nvPr>
            <p:ph type="ftr" sz="quarter" idx="11"/>
          </p:nvPr>
        </p:nvSpPr>
        <p:spPr>
          <a:xfrm>
            <a:off x="3581400" y="76200"/>
            <a:ext cx="2895600" cy="288925"/>
          </a:xfrm>
        </p:spPr>
        <p:txBody>
          <a:bodyPr/>
          <a:lstStyle/>
          <a:p>
            <a:endParaRPr lang="fa-IR"/>
          </a:p>
        </p:txBody>
      </p:sp>
      <p:sp>
        <p:nvSpPr>
          <p:cNvPr id="16" name="Slide Number Placeholder 15"/>
          <p:cNvSpPr>
            <a:spLocks noGrp="1"/>
          </p:cNvSpPr>
          <p:nvPr>
            <p:ph type="sldNum" sz="quarter" idx="12"/>
          </p:nvPr>
        </p:nvSpPr>
        <p:spPr>
          <a:xfrm>
            <a:off x="8229600" y="6473952"/>
            <a:ext cx="758952" cy="246888"/>
          </a:xfrm>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11" name="Footer Placeholder 10"/>
          <p:cNvSpPr>
            <a:spLocks noGrp="1"/>
          </p:cNvSpPr>
          <p:nvPr>
            <p:ph type="ftr" sz="quarter" idx="11"/>
          </p:nvPr>
        </p:nvSpPr>
        <p:spPr/>
        <p:txBody>
          <a:bodyPr/>
          <a:lstStyle/>
          <a:p>
            <a:endParaRPr lang="fa-IR"/>
          </a:p>
        </p:txBody>
      </p:sp>
      <p:sp>
        <p:nvSpPr>
          <p:cNvPr id="16" name="Slide Number Placeholder 15"/>
          <p:cNvSpPr>
            <a:spLocks noGrp="1"/>
          </p:cNvSpPr>
          <p:nvPr>
            <p:ph type="sldNum" sz="quarter" idx="12"/>
          </p:nvPr>
        </p:nvSpPr>
        <p:spPr/>
        <p:txBody>
          <a:bodyPr/>
          <a:lstStyle/>
          <a:p>
            <a:fld id="{AA0B7774-978F-43FD-8E98-E4F8FF408FFF}" type="slidenum">
              <a:rPr lang="fa-IR" smtClean="0"/>
              <a:pPr/>
              <a:t>‹#›</a:t>
            </a:fld>
            <a:endParaRPr lang="fa-I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10" name="Footer Placeholder 9"/>
          <p:cNvSpPr>
            <a:spLocks noGrp="1"/>
          </p:cNvSpPr>
          <p:nvPr>
            <p:ph type="ftr" sz="quarter" idx="11"/>
          </p:nvPr>
        </p:nvSpPr>
        <p:spPr/>
        <p:txBody>
          <a:bodyPr/>
          <a:lstStyle/>
          <a:p>
            <a:endParaRPr lang="fa-IR"/>
          </a:p>
        </p:txBody>
      </p:sp>
      <p:sp>
        <p:nvSpPr>
          <p:cNvPr id="31" name="Slide Number Placeholder 30"/>
          <p:cNvSpPr>
            <a:spLocks noGrp="1"/>
          </p:cNvSpPr>
          <p:nvPr>
            <p:ph type="sldNum" sz="quarter" idx="12"/>
          </p:nvPr>
        </p:nvSpPr>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a:xfrm>
            <a:off x="8229600" y="6477000"/>
            <a:ext cx="762000" cy="246888"/>
          </a:xfrm>
        </p:spPr>
        <p:txBody>
          <a:bodyPr/>
          <a:lstStyle/>
          <a:p>
            <a:fld id="{AA0B7774-978F-43FD-8E98-E4F8FF408FFF}" type="slidenum">
              <a:rPr lang="fa-IR" smtClean="0"/>
              <a:pPr/>
              <a:t>‹#›</a:t>
            </a:fld>
            <a:endParaRPr lang="fa-I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21" name="Footer Placeholder 20"/>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24" name="Footer Placeholder 23"/>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29" name="Footer Placeholder 28"/>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A0B7774-978F-43FD-8E98-E4F8FF408FFF}" type="slidenum">
              <a:rPr lang="fa-IR" smtClean="0"/>
              <a:pPr/>
              <a:t>‹#›</a:t>
            </a:fld>
            <a:endParaRPr lang="fa-I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5B90B62-9C23-4323-8CFA-5FA19F583FB1}" type="datetimeFigureOut">
              <a:rPr lang="fa-IR" smtClean="0"/>
              <a:pPr/>
              <a:t>1433/01/26</a:t>
            </a:fld>
            <a:endParaRPr lang="fa-IR"/>
          </a:p>
        </p:txBody>
      </p:sp>
      <p:sp>
        <p:nvSpPr>
          <p:cNvPr id="5" name="Footer Placeholder 4"/>
          <p:cNvSpPr>
            <a:spLocks noGrp="1"/>
          </p:cNvSpPr>
          <p:nvPr>
            <p:ph type="ftr" sz="quarter" idx="11"/>
          </p:nvPr>
        </p:nvSpPr>
        <p:spPr/>
        <p:txBody>
          <a:bodyPr/>
          <a:lstStyle/>
          <a:p>
            <a:endParaRPr lang="fa-IR"/>
          </a:p>
        </p:txBody>
      </p:sp>
      <p:sp>
        <p:nvSpPr>
          <p:cNvPr id="31" name="Slide Number Placeholder 30"/>
          <p:cNvSpPr>
            <a:spLocks noGrp="1"/>
          </p:cNvSpPr>
          <p:nvPr>
            <p:ph type="sldNum" sz="quarter" idx="12"/>
          </p:nvPr>
        </p:nvSpPr>
        <p:spPr/>
        <p:txBody>
          <a:bodyPr/>
          <a:lstStyle/>
          <a:p>
            <a:fld id="{AA0B7774-978F-43FD-8E98-E4F8FF408FFF}" type="slidenum">
              <a:rPr lang="fa-IR" smtClean="0"/>
              <a:pPr/>
              <a:t>‹#›</a:t>
            </a:fld>
            <a:endParaRPr lang="fa-I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5B90B62-9C23-4323-8CFA-5FA19F583FB1}" type="datetimeFigureOut">
              <a:rPr lang="fa-IR" smtClean="0"/>
              <a:pPr/>
              <a:t>1433/01/26</a:t>
            </a:fld>
            <a:endParaRPr lang="fa-I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a-I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A0B7774-978F-43FD-8E98-E4F8FF408FFF}" type="slidenum">
              <a:rPr lang="fa-IR" smtClean="0"/>
              <a:pPr/>
              <a:t>‹#›</a:t>
            </a:fld>
            <a:endParaRPr lang="fa-I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18" Type="http://schemas.openxmlformats.org/officeDocument/2006/relationships/diagramLayout" Target="../diagrams/layout11.xml"/><Relationship Id="rId26" Type="http://schemas.microsoft.com/office/2007/relationships/diagramDrawing" Target="../diagrams/drawing12.xml"/><Relationship Id="rId3" Type="http://schemas.openxmlformats.org/officeDocument/2006/relationships/diagramLayout" Target="../diagrams/layout8.xml"/><Relationship Id="rId21" Type="http://schemas.microsoft.com/office/2007/relationships/diagramDrawing" Target="../diagrams/drawing11.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diagramData" Target="../diagrams/data11.xml"/><Relationship Id="rId25" Type="http://schemas.openxmlformats.org/officeDocument/2006/relationships/diagramColors" Target="../diagrams/colors12.xml"/><Relationship Id="rId2" Type="http://schemas.openxmlformats.org/officeDocument/2006/relationships/diagramData" Target="../diagrams/data8.xml"/><Relationship Id="rId16" Type="http://schemas.microsoft.com/office/2007/relationships/diagramDrawing" Target="../diagrams/drawing10.xml"/><Relationship Id="rId20" Type="http://schemas.openxmlformats.org/officeDocument/2006/relationships/diagramColors" Target="../diagrams/colors11.xml"/><Relationship Id="rId29" Type="http://schemas.openxmlformats.org/officeDocument/2006/relationships/diagramQuickStyle" Target="../diagrams/quickStyle13.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24" Type="http://schemas.openxmlformats.org/officeDocument/2006/relationships/diagramQuickStyle" Target="../diagrams/quickStyle12.xml"/><Relationship Id="rId5" Type="http://schemas.openxmlformats.org/officeDocument/2006/relationships/diagramColors" Target="../diagrams/colors8.xml"/><Relationship Id="rId15" Type="http://schemas.openxmlformats.org/officeDocument/2006/relationships/diagramColors" Target="../diagrams/colors10.xml"/><Relationship Id="rId23" Type="http://schemas.openxmlformats.org/officeDocument/2006/relationships/diagramLayout" Target="../diagrams/layout12.xml"/><Relationship Id="rId28" Type="http://schemas.openxmlformats.org/officeDocument/2006/relationships/diagramLayout" Target="../diagrams/layout13.xml"/><Relationship Id="rId10" Type="http://schemas.openxmlformats.org/officeDocument/2006/relationships/diagramColors" Target="../diagrams/colors9.xml"/><Relationship Id="rId19" Type="http://schemas.openxmlformats.org/officeDocument/2006/relationships/diagramQuickStyle" Target="../diagrams/quickStyle11.xml"/><Relationship Id="rId31" Type="http://schemas.microsoft.com/office/2007/relationships/diagramDrawing" Target="../diagrams/drawing13.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 Id="rId22" Type="http://schemas.openxmlformats.org/officeDocument/2006/relationships/diagramData" Target="../diagrams/data12.xml"/><Relationship Id="rId27" Type="http://schemas.openxmlformats.org/officeDocument/2006/relationships/diagramData" Target="../diagrams/data13.xml"/><Relationship Id="rId30" Type="http://schemas.openxmlformats.org/officeDocument/2006/relationships/diagramColors" Target="../diagrams/colors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99.JPG"/>
          <p:cNvPicPr>
            <a:picLocks noGrp="1" noChangeAspect="1"/>
          </p:cNvPicPr>
          <p:nvPr>
            <p:ph type="pic" idx="1"/>
          </p:nvPr>
        </p:nvPicPr>
        <p:blipFill>
          <a:blip r:embed="rId2" cstate="print"/>
          <a:srcRect l="9000" r="9000"/>
          <a:stretch>
            <a:fillRect/>
          </a:stretch>
        </p:blipFill>
        <p:spPr>
          <a:xfrm>
            <a:off x="285720" y="357166"/>
            <a:ext cx="8429684" cy="5143536"/>
          </a:xfrm>
        </p:spPr>
      </p:pic>
      <p:sp>
        <p:nvSpPr>
          <p:cNvPr id="4" name="Text Placeholder 3"/>
          <p:cNvSpPr>
            <a:spLocks noGrp="1"/>
          </p:cNvSpPr>
          <p:nvPr>
            <p:ph type="body" sz="half" idx="2"/>
          </p:nvPr>
        </p:nvSpPr>
        <p:spPr>
          <a:xfrm>
            <a:off x="285720" y="5857892"/>
            <a:ext cx="7548586" cy="642942"/>
          </a:xfrm>
          <a:noFill/>
          <a:ln>
            <a:noFill/>
          </a:ln>
        </p:spPr>
        <p:txBody>
          <a:bodyPr>
            <a:noAutofit/>
          </a:bodyPr>
          <a:lstStyle/>
          <a:p>
            <a:r>
              <a:rPr lang="fa-IR" sz="3600" dirty="0" smtClean="0">
                <a:cs typeface="B Yagut" pitchFamily="2" charset="-78"/>
              </a:rPr>
              <a:t>نگاهی تحلیلی به زندگانی امام زین العابدین (ع)</a:t>
            </a:r>
            <a:endParaRPr lang="fa-IR" sz="3600" dirty="0">
              <a:cs typeface="B Yagut"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686800" cy="471470"/>
          </a:xfrm>
        </p:spPr>
        <p:txBody>
          <a:bodyPr>
            <a:noAutofit/>
          </a:bodyPr>
          <a:lstStyle/>
          <a:p>
            <a:pPr algn="r"/>
            <a:r>
              <a:rPr lang="fa-IR" sz="2800" dirty="0" smtClean="0">
                <a:cs typeface="B Siavash" pitchFamily="2" charset="-78"/>
              </a:rPr>
              <a:t>بازتاب رهبری خلفا بر جهان اسلام </a:t>
            </a:r>
            <a:endParaRPr lang="fa-IR" sz="2800" dirty="0">
              <a:cs typeface="B Siavash" pitchFamily="2" charset="-78"/>
            </a:endParaRPr>
          </a:p>
        </p:txBody>
      </p:sp>
      <p:graphicFrame>
        <p:nvGraphicFramePr>
          <p:cNvPr id="4" name="Diagram 3"/>
          <p:cNvGraphicFramePr/>
          <p:nvPr/>
        </p:nvGraphicFramePr>
        <p:xfrm>
          <a:off x="0" y="857232"/>
          <a:ext cx="8929718" cy="428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Vertical Scroll 4"/>
          <p:cNvSpPr/>
          <p:nvPr/>
        </p:nvSpPr>
        <p:spPr>
          <a:xfrm>
            <a:off x="6786578" y="1500174"/>
            <a:ext cx="2071670" cy="4286280"/>
          </a:xfrm>
          <a:prstGeom prst="verticalScroll">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 فاجعه کربلا</a:t>
            </a:r>
          </a:p>
          <a:p>
            <a:endParaRPr lang="fa-IR" dirty="0" smtClean="0"/>
          </a:p>
          <a:p>
            <a:r>
              <a:rPr lang="fa-IR" dirty="0" smtClean="0"/>
              <a:t>. قتل عام و </a:t>
            </a:r>
          </a:p>
          <a:p>
            <a:r>
              <a:rPr lang="fa-IR" dirty="0" smtClean="0"/>
              <a:t>هتک حرمت ها در مدینه</a:t>
            </a:r>
          </a:p>
          <a:p>
            <a:endParaRPr lang="fa-IR" dirty="0" smtClean="0"/>
          </a:p>
          <a:p>
            <a:r>
              <a:rPr lang="fa-IR" dirty="0" smtClean="0"/>
              <a:t>. حمله و هتک حرمت مکه و کعبه</a:t>
            </a:r>
          </a:p>
          <a:p>
            <a:endParaRPr lang="fa-IR" dirty="0" smtClean="0"/>
          </a:p>
          <a:p>
            <a:r>
              <a:rPr lang="fa-IR" dirty="0" smtClean="0"/>
              <a:t>از اسلام اسمی تا محو اسلام</a:t>
            </a:r>
          </a:p>
        </p:txBody>
      </p:sp>
      <p:sp>
        <p:nvSpPr>
          <p:cNvPr id="9" name="Right Brace 8"/>
          <p:cNvSpPr/>
          <p:nvPr/>
        </p:nvSpPr>
        <p:spPr>
          <a:xfrm rot="5400000">
            <a:off x="7858148" y="4000504"/>
            <a:ext cx="142876" cy="1285884"/>
          </a:xfrm>
          <a:prstGeom prst="rightBrace">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graphicFrame>
        <p:nvGraphicFramePr>
          <p:cNvPr id="10" name="Diagram 9"/>
          <p:cNvGraphicFramePr/>
          <p:nvPr/>
        </p:nvGraphicFramePr>
        <p:xfrm>
          <a:off x="-214346" y="2000216"/>
          <a:ext cx="4286280" cy="4857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Vertical Scroll 10"/>
          <p:cNvSpPr/>
          <p:nvPr/>
        </p:nvSpPr>
        <p:spPr>
          <a:xfrm>
            <a:off x="4357686" y="1571612"/>
            <a:ext cx="2357454" cy="4643470"/>
          </a:xfrm>
          <a:prstGeom prst="verticalScroll">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 دشمنی شدید با اهلبیت و تشیع</a:t>
            </a:r>
          </a:p>
          <a:p>
            <a:endParaRPr lang="fa-IR" dirty="0" smtClean="0"/>
          </a:p>
          <a:p>
            <a:r>
              <a:rPr lang="fa-IR" dirty="0" smtClean="0"/>
              <a:t>. ارائه قرائتی زبیری از مسلک عثمانی گری</a:t>
            </a:r>
          </a:p>
          <a:p>
            <a:endParaRPr lang="fa-IR" dirty="0" smtClean="0"/>
          </a:p>
          <a:p>
            <a:r>
              <a:rPr lang="fa-IR" dirty="0" smtClean="0"/>
              <a:t>. به هدر دادن خون های فراوان مسلمانان همانند جنگ جمل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Graphic spid="10" grpId="1">
        <p:bldAsOne/>
      </p:bldGraphic>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430" y="0"/>
            <a:ext cx="5643570" cy="614346"/>
          </a:xfrm>
        </p:spPr>
        <p:txBody>
          <a:bodyPr>
            <a:normAutofit fontScale="90000"/>
          </a:bodyPr>
          <a:lstStyle/>
          <a:p>
            <a:pPr algn="r"/>
            <a:r>
              <a:rPr lang="fa-IR" dirty="0" smtClean="0"/>
              <a:t>امام و جریان های داخلی تشیع</a:t>
            </a:r>
            <a:endParaRPr lang="fa-IR" dirty="0"/>
          </a:p>
        </p:txBody>
      </p:sp>
      <p:graphicFrame>
        <p:nvGraphicFramePr>
          <p:cNvPr id="4" name="Diagram 3"/>
          <p:cNvGraphicFramePr/>
          <p:nvPr/>
        </p:nvGraphicFramePr>
        <p:xfrm>
          <a:off x="6500826" y="4643446"/>
          <a:ext cx="2428892" cy="2714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8072462" y="285728"/>
          <a:ext cx="761984" cy="2571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7"/>
          <p:cNvSpPr/>
          <p:nvPr/>
        </p:nvSpPr>
        <p:spPr>
          <a:xfrm>
            <a:off x="6858016" y="3786190"/>
            <a:ext cx="857256" cy="428628"/>
          </a:xfrm>
          <a:prstGeom prst="rect">
            <a:avLst/>
          </a:prstGeom>
          <a:solidFill>
            <a:srgbClr val="84DAA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200" dirty="0" smtClean="0"/>
              <a:t>قیام توابین 66</a:t>
            </a:r>
            <a:endParaRPr lang="fa-IR" sz="1200" dirty="0"/>
          </a:p>
        </p:txBody>
      </p:sp>
      <p:sp>
        <p:nvSpPr>
          <p:cNvPr id="9" name="Rectangle 8"/>
          <p:cNvSpPr/>
          <p:nvPr/>
        </p:nvSpPr>
        <p:spPr>
          <a:xfrm>
            <a:off x="6143636" y="4143380"/>
            <a:ext cx="928694" cy="500066"/>
          </a:xfrm>
          <a:prstGeom prst="rect">
            <a:avLst/>
          </a:prstGeom>
          <a:solidFill>
            <a:srgbClr val="53CDC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200" dirty="0" smtClean="0"/>
              <a:t>قیام مختار 66-67</a:t>
            </a:r>
            <a:endParaRPr lang="fa-IR" sz="1200" dirty="0"/>
          </a:p>
        </p:txBody>
      </p:sp>
      <p:sp>
        <p:nvSpPr>
          <p:cNvPr id="10" name="Left Arrow 9"/>
          <p:cNvSpPr/>
          <p:nvPr/>
        </p:nvSpPr>
        <p:spPr>
          <a:xfrm>
            <a:off x="3286116" y="4429132"/>
            <a:ext cx="3478738" cy="928694"/>
          </a:xfrm>
          <a:prstGeom prst="leftArrow">
            <a:avLst/>
          </a:prstGeom>
          <a:solidFill>
            <a:srgbClr val="51CF9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200" dirty="0" smtClean="0"/>
              <a:t>پیدایش کیسانیه      رحلت محمد حنفیه 81 هق                                  .                              و تضعیف کیسانیه</a:t>
            </a:r>
            <a:endParaRPr lang="fa-IR" sz="1200" dirty="0"/>
          </a:p>
        </p:txBody>
      </p:sp>
      <p:graphicFrame>
        <p:nvGraphicFramePr>
          <p:cNvPr id="11" name="Table 10"/>
          <p:cNvGraphicFramePr>
            <a:graphicFrameLocks noGrp="1"/>
          </p:cNvGraphicFramePr>
          <p:nvPr/>
        </p:nvGraphicFramePr>
        <p:xfrm>
          <a:off x="0" y="2428868"/>
          <a:ext cx="9144000" cy="426720"/>
        </p:xfrm>
        <a:graphic>
          <a:graphicData uri="http://schemas.openxmlformats.org/drawingml/2006/table">
            <a:tbl>
              <a:tblPr rtl="1" firstRow="1" bandRow="1">
                <a:tableStyleId>{5C22544A-7EE6-4342-B048-85BDC9FD1C3A}</a:tableStyleId>
              </a:tblPr>
              <a:tblGrid>
                <a:gridCol w="3141182"/>
                <a:gridCol w="2430676"/>
                <a:gridCol w="1839006"/>
                <a:gridCol w="1733136"/>
              </a:tblGrid>
              <a:tr h="285752">
                <a:tc>
                  <a:txBody>
                    <a:bodyPr/>
                    <a:lstStyle/>
                    <a:p>
                      <a:pPr rtl="1"/>
                      <a:r>
                        <a:rPr lang="fa-IR" sz="2200" dirty="0" smtClean="0"/>
                        <a:t>دهه 60 هق</a:t>
                      </a:r>
                      <a:endParaRPr lang="fa-IR" sz="2200" dirty="0"/>
                    </a:p>
                  </a:txBody>
                  <a:tcPr>
                    <a:solidFill>
                      <a:schemeClr val="accent1">
                        <a:lumMod val="75000"/>
                      </a:schemeClr>
                    </a:solidFill>
                  </a:tcPr>
                </a:tc>
                <a:tc>
                  <a:txBody>
                    <a:bodyPr/>
                    <a:lstStyle/>
                    <a:p>
                      <a:pPr rtl="1"/>
                      <a:r>
                        <a:rPr lang="fa-IR" sz="2200" dirty="0" smtClean="0"/>
                        <a:t>دهه 70 هق</a:t>
                      </a:r>
                      <a:endParaRPr lang="fa-IR" sz="2200" dirty="0"/>
                    </a:p>
                  </a:txBody>
                  <a:tcPr>
                    <a:solidFill>
                      <a:schemeClr val="accent1">
                        <a:lumMod val="75000"/>
                      </a:schemeClr>
                    </a:solidFill>
                  </a:tcPr>
                </a:tc>
                <a:tc>
                  <a:txBody>
                    <a:bodyPr/>
                    <a:lstStyle/>
                    <a:p>
                      <a:pPr rtl="1"/>
                      <a:r>
                        <a:rPr lang="fa-IR" sz="2200" dirty="0" smtClean="0"/>
                        <a:t>دهه80 هق</a:t>
                      </a:r>
                      <a:endParaRPr lang="fa-IR" sz="2200" dirty="0"/>
                    </a:p>
                  </a:txBody>
                  <a:tcPr>
                    <a:solidFill>
                      <a:schemeClr val="accent1">
                        <a:lumMod val="75000"/>
                      </a:schemeClr>
                    </a:solidFill>
                  </a:tcPr>
                </a:tc>
                <a:tc>
                  <a:txBody>
                    <a:bodyPr/>
                    <a:lstStyle/>
                    <a:p>
                      <a:pPr rtl="1"/>
                      <a:r>
                        <a:rPr lang="fa-IR" sz="2200" dirty="0" smtClean="0"/>
                        <a:t>دهه 90هق</a:t>
                      </a:r>
                      <a:endParaRPr lang="fa-IR" sz="2200" dirty="0"/>
                    </a:p>
                  </a:txBody>
                  <a:tcPr>
                    <a:solidFill>
                      <a:schemeClr val="accent1">
                        <a:lumMod val="75000"/>
                      </a:schemeClr>
                    </a:solidFill>
                  </a:tcPr>
                </a:tc>
              </a:tr>
            </a:tbl>
          </a:graphicData>
        </a:graphic>
      </p:graphicFrame>
      <p:sp>
        <p:nvSpPr>
          <p:cNvPr id="12" name="Pentagon 11"/>
          <p:cNvSpPr/>
          <p:nvPr/>
        </p:nvSpPr>
        <p:spPr>
          <a:xfrm flipH="1">
            <a:off x="0" y="3929066"/>
            <a:ext cx="5500726" cy="285752"/>
          </a:xfrm>
          <a:prstGeom prst="homePlate">
            <a:avLst/>
          </a:prstGeom>
          <a:solidFill>
            <a:srgbClr val="28983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400" dirty="0" smtClean="0"/>
              <a:t>توصیه امام به شیعیان برای رعایت شدید ترین تقیه حفاظتی برابر حجاج</a:t>
            </a:r>
            <a:endParaRPr lang="fa-IR" sz="1400" dirty="0"/>
          </a:p>
        </p:txBody>
      </p:sp>
      <p:sp>
        <p:nvSpPr>
          <p:cNvPr id="21" name="Down Arrow 20"/>
          <p:cNvSpPr/>
          <p:nvPr/>
        </p:nvSpPr>
        <p:spPr>
          <a:xfrm>
            <a:off x="8572528" y="2928934"/>
            <a:ext cx="214314" cy="26432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Up Arrow 22"/>
          <p:cNvSpPr/>
          <p:nvPr/>
        </p:nvSpPr>
        <p:spPr>
          <a:xfrm>
            <a:off x="8715404" y="1857364"/>
            <a:ext cx="142876" cy="571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7-Point Star 23"/>
          <p:cNvSpPr/>
          <p:nvPr/>
        </p:nvSpPr>
        <p:spPr>
          <a:xfrm>
            <a:off x="0" y="142852"/>
            <a:ext cx="2214578" cy="1714512"/>
          </a:xfrm>
          <a:prstGeom prst="star7">
            <a:avLst/>
          </a:prstGeom>
          <a:solidFill>
            <a:srgbClr val="28F64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200" dirty="0" smtClean="0">
                <a:solidFill>
                  <a:schemeClr val="accent6">
                    <a:lumMod val="75000"/>
                  </a:schemeClr>
                </a:solidFill>
              </a:rPr>
              <a:t>کوچ اجباری قبیله شیعی اشعری به ایران و پیدایش قم اولین شهر شیعی</a:t>
            </a:r>
            <a:endParaRPr lang="fa-IR" sz="1200" dirty="0">
              <a:solidFill>
                <a:schemeClr val="accent6">
                  <a:lumMod val="75000"/>
                </a:schemeClr>
              </a:solidFill>
            </a:endParaRPr>
          </a:p>
        </p:txBody>
      </p:sp>
      <p:sp>
        <p:nvSpPr>
          <p:cNvPr id="25" name="Up Arrow 24"/>
          <p:cNvSpPr/>
          <p:nvPr/>
        </p:nvSpPr>
        <p:spPr>
          <a:xfrm>
            <a:off x="785786" y="1857364"/>
            <a:ext cx="214314" cy="500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Pentagon 25"/>
          <p:cNvSpPr/>
          <p:nvPr/>
        </p:nvSpPr>
        <p:spPr>
          <a:xfrm flipH="1">
            <a:off x="0" y="4857760"/>
            <a:ext cx="3214678" cy="500066"/>
          </a:xfrm>
          <a:prstGeom prst="homePlate">
            <a:avLst/>
          </a:prstGeom>
          <a:solidFill>
            <a:srgbClr val="51CF9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400" dirty="0" smtClean="0"/>
              <a:t>پیدایش تدریجی گرایش سنی اهلبیتی در عراق ( قیام ابن اشعث )</a:t>
            </a:r>
            <a:endParaRPr lang="fa-IR" sz="1400" dirty="0"/>
          </a:p>
        </p:txBody>
      </p:sp>
      <p:sp>
        <p:nvSpPr>
          <p:cNvPr id="15" name="Pentagon 14"/>
          <p:cNvSpPr/>
          <p:nvPr/>
        </p:nvSpPr>
        <p:spPr>
          <a:xfrm flipH="1">
            <a:off x="428596" y="3643314"/>
            <a:ext cx="4214842" cy="214314"/>
          </a:xfrm>
          <a:prstGeom prst="homePlate">
            <a:avLst/>
          </a:prstGeom>
          <a:solidFill>
            <a:srgbClr val="28983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400" dirty="0" smtClean="0"/>
              <a:t>امام و بیست سال حج</a:t>
            </a:r>
            <a:endParaRPr lang="fa-IR" sz="1400" dirty="0"/>
          </a:p>
        </p:txBody>
      </p:sp>
      <p:sp>
        <p:nvSpPr>
          <p:cNvPr id="16" name="Pentagon 15"/>
          <p:cNvSpPr/>
          <p:nvPr/>
        </p:nvSpPr>
        <p:spPr>
          <a:xfrm flipH="1">
            <a:off x="3357554" y="3286124"/>
            <a:ext cx="5214974" cy="285752"/>
          </a:xfrm>
          <a:prstGeom prst="homePlate">
            <a:avLst/>
          </a:prstGeom>
          <a:solidFill>
            <a:srgbClr val="28983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400" dirty="0" smtClean="0"/>
              <a:t>امام و  بیست سال گریه برای فاجعه کربلا</a:t>
            </a:r>
            <a:endParaRPr lang="fa-IR" sz="1400" dirty="0"/>
          </a:p>
        </p:txBody>
      </p:sp>
      <p:sp>
        <p:nvSpPr>
          <p:cNvPr id="17" name="Pentagon 16"/>
          <p:cNvSpPr/>
          <p:nvPr/>
        </p:nvSpPr>
        <p:spPr>
          <a:xfrm flipH="1">
            <a:off x="5143504" y="2928934"/>
            <a:ext cx="3500462" cy="285752"/>
          </a:xfrm>
          <a:prstGeom prst="homePlate">
            <a:avLst/>
          </a:prstGeom>
          <a:solidFill>
            <a:srgbClr val="28983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400" dirty="0" smtClean="0"/>
              <a:t>دوره تقیه شدید امام در برابر امویان و زبیریان</a:t>
            </a:r>
            <a:endParaRPr lang="fa-IR"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heckerboard(across)">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heckerboard(across)">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checkerboard(across)">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8" presetClass="entr" presetSubtype="16"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diamond(in)">
                                      <p:cBhvr>
                                        <p:cTn id="7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P spid="8" grpId="0" animBg="1"/>
      <p:bldP spid="9" grpId="0" animBg="1"/>
      <p:bldP spid="10" grpId="0" animBg="1"/>
      <p:bldP spid="12" grpId="0" animBg="1"/>
      <p:bldP spid="21" grpId="0" animBg="1"/>
      <p:bldP spid="23" grpId="0" animBg="1"/>
      <p:bldP spid="24" grpId="0" animBg="1"/>
      <p:bldP spid="25" grpId="0" animBg="1"/>
      <p:bldP spid="26"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785794"/>
          </a:xfrm>
        </p:spPr>
        <p:txBody>
          <a:bodyPr>
            <a:normAutofit/>
          </a:bodyPr>
          <a:lstStyle/>
          <a:p>
            <a:pPr algn="r"/>
            <a:r>
              <a:rPr lang="fa-IR" sz="3200" dirty="0" smtClean="0">
                <a:solidFill>
                  <a:schemeClr val="accent6">
                    <a:lumMod val="75000"/>
                  </a:schemeClr>
                </a:solidFill>
                <a:latin typeface="Andalus" pitchFamily="18" charset="-78"/>
                <a:cs typeface="B Traffic" pitchFamily="2" charset="-78"/>
              </a:rPr>
              <a:t>گاه شمار زندگانی امام در دوران اسارت </a:t>
            </a:r>
            <a:r>
              <a:rPr lang="fa-IR" sz="2400" dirty="0" smtClean="0">
                <a:solidFill>
                  <a:schemeClr val="accent6">
                    <a:lumMod val="50000"/>
                  </a:schemeClr>
                </a:solidFill>
                <a:latin typeface="Andalus" pitchFamily="18" charset="-78"/>
                <a:cs typeface="B Compset" pitchFamily="2" charset="-78"/>
              </a:rPr>
              <a:t>( از کربلا تا مدینه )</a:t>
            </a:r>
            <a:endParaRPr lang="fa-IR" sz="2400" dirty="0">
              <a:solidFill>
                <a:schemeClr val="accent6">
                  <a:lumMod val="50000"/>
                </a:schemeClr>
              </a:solidFill>
              <a:latin typeface="Andalus" pitchFamily="18" charset="-78"/>
              <a:cs typeface="B Compset" pitchFamily="2" charset="-78"/>
            </a:endParaRPr>
          </a:p>
        </p:txBody>
      </p:sp>
      <p:graphicFrame>
        <p:nvGraphicFramePr>
          <p:cNvPr id="4" name="Content Placeholder 3"/>
          <p:cNvGraphicFramePr>
            <a:graphicFrameLocks noGrp="1"/>
          </p:cNvGraphicFramePr>
          <p:nvPr>
            <p:ph idx="1"/>
          </p:nvPr>
        </p:nvGraphicFramePr>
        <p:xfrm>
          <a:off x="0" y="1071547"/>
          <a:ext cx="9144000" cy="500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7786710" y="1785926"/>
          <a:ext cx="1071570" cy="43577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nvGraphicFramePr>
        <p:xfrm>
          <a:off x="6000760" y="1785926"/>
          <a:ext cx="1143008" cy="264320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p:cNvGraphicFramePr/>
          <p:nvPr/>
        </p:nvGraphicFramePr>
        <p:xfrm>
          <a:off x="4143372" y="1785926"/>
          <a:ext cx="1143008" cy="114300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 7"/>
          <p:cNvGraphicFramePr/>
          <p:nvPr/>
        </p:nvGraphicFramePr>
        <p:xfrm>
          <a:off x="2285984" y="1785926"/>
          <a:ext cx="1071570" cy="464347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9" name="Diagram 8"/>
          <p:cNvGraphicFramePr/>
          <p:nvPr/>
        </p:nvGraphicFramePr>
        <p:xfrm>
          <a:off x="214282" y="1785926"/>
          <a:ext cx="1285884" cy="464347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7" grpId="0">
        <p:bldAsOne/>
      </p:bldGraphic>
      <p:bldGraphic spid="8" grpId="0">
        <p:bldAsOne/>
      </p:bldGraphic>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64" y="0"/>
            <a:ext cx="8715436" cy="642918"/>
          </a:xfrm>
        </p:spPr>
        <p:txBody>
          <a:bodyPr>
            <a:normAutofit/>
          </a:bodyPr>
          <a:lstStyle/>
          <a:p>
            <a:pPr algn="ctr"/>
            <a:r>
              <a:rPr lang="fa-IR" sz="2800" dirty="0" smtClean="0">
                <a:solidFill>
                  <a:srgbClr val="008000"/>
                </a:solidFill>
                <a:cs typeface="B Majid Shadow" pitchFamily="2" charset="-78"/>
              </a:rPr>
              <a:t>سیره رفتاری و گفتاری امام ناظر به شرئط زمانه </a:t>
            </a:r>
            <a:endParaRPr lang="fa-IR" sz="2800" dirty="0">
              <a:solidFill>
                <a:srgbClr val="008000"/>
              </a:solidFill>
              <a:cs typeface="B Majid Shadow" pitchFamily="2" charset="-78"/>
            </a:endParaRPr>
          </a:p>
        </p:txBody>
      </p:sp>
      <p:graphicFrame>
        <p:nvGraphicFramePr>
          <p:cNvPr id="3" name="Diagram 2"/>
          <p:cNvGraphicFramePr/>
          <p:nvPr/>
        </p:nvGraphicFramePr>
        <p:xfrm>
          <a:off x="-1357354" y="4214818"/>
          <a:ext cx="11930146" cy="2071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572264" y="2357430"/>
            <a:ext cx="2571736" cy="642942"/>
          </a:xfrm>
          <a:prstGeom prst="rect">
            <a:avLst/>
          </a:prstGeom>
          <a:solidFill>
            <a:srgbClr val="45D7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dirty="0" smtClean="0"/>
              <a:t>تقیه شدید و تلاش برای حفظ اهلبیت و تربیت بردگان</a:t>
            </a:r>
            <a:endParaRPr lang="fa-IR" sz="1600" dirty="0"/>
          </a:p>
        </p:txBody>
      </p:sp>
      <p:sp>
        <p:nvSpPr>
          <p:cNvPr id="8" name="Rectangle 7"/>
          <p:cNvSpPr/>
          <p:nvPr/>
        </p:nvSpPr>
        <p:spPr>
          <a:xfrm>
            <a:off x="0" y="2357430"/>
            <a:ext cx="6643702" cy="642942"/>
          </a:xfrm>
          <a:prstGeom prst="rect">
            <a:avLst/>
          </a:prstGeom>
          <a:solidFill>
            <a:srgbClr val="10984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حضور اجتماعی محدود و با هدف اثر گذاری تدریجی  و جذب اندک فطرت های پاک و مستعد</a:t>
            </a:r>
            <a:endParaRPr lang="fa-IR" dirty="0"/>
          </a:p>
        </p:txBody>
      </p:sp>
      <p:sp>
        <p:nvSpPr>
          <p:cNvPr id="9" name="Rectangle 8"/>
          <p:cNvSpPr/>
          <p:nvPr/>
        </p:nvSpPr>
        <p:spPr>
          <a:xfrm>
            <a:off x="0" y="1714488"/>
            <a:ext cx="6643702" cy="50006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خلافت مروانی</a:t>
            </a:r>
            <a:endParaRPr lang="fa-IR" dirty="0"/>
          </a:p>
        </p:txBody>
      </p:sp>
      <p:sp>
        <p:nvSpPr>
          <p:cNvPr id="10" name="Rectangle 9"/>
          <p:cNvSpPr/>
          <p:nvPr/>
        </p:nvSpPr>
        <p:spPr>
          <a:xfrm>
            <a:off x="6357950" y="1643050"/>
            <a:ext cx="1857388" cy="42862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خلافت ابن زبیر</a:t>
            </a:r>
            <a:endParaRPr lang="fa-IR" dirty="0"/>
          </a:p>
        </p:txBody>
      </p:sp>
      <p:sp>
        <p:nvSpPr>
          <p:cNvPr id="11" name="Rectangle 10"/>
          <p:cNvSpPr/>
          <p:nvPr/>
        </p:nvSpPr>
        <p:spPr>
          <a:xfrm>
            <a:off x="8072462" y="1571612"/>
            <a:ext cx="1071538" cy="35719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400" dirty="0" smtClean="0"/>
              <a:t>خلافت یزید</a:t>
            </a:r>
            <a:endParaRPr lang="fa-IR" sz="1400" dirty="0"/>
          </a:p>
        </p:txBody>
      </p:sp>
      <p:sp>
        <p:nvSpPr>
          <p:cNvPr id="12" name="Rectangle 11"/>
          <p:cNvSpPr/>
          <p:nvPr/>
        </p:nvSpPr>
        <p:spPr>
          <a:xfrm>
            <a:off x="6929454" y="1000108"/>
            <a:ext cx="1771656" cy="500066"/>
          </a:xfrm>
          <a:prstGeom prst="rect">
            <a:avLst/>
          </a:prstGeom>
          <a:solidFill>
            <a:srgbClr val="0046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1. سیره رفتاری</a:t>
            </a:r>
            <a:endParaRPr lang="fa-I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D0D316C-46FC-402D-8559-039859CEA66E}"/>
                                            </p:graphicEl>
                                          </p:spTgt>
                                        </p:tgtEl>
                                        <p:attrNameLst>
                                          <p:attrName>style.visibility</p:attrName>
                                        </p:attrNameLst>
                                      </p:cBhvr>
                                      <p:to>
                                        <p:strVal val="visible"/>
                                      </p:to>
                                    </p:set>
                                    <p:animEffect transition="in" filter="fade">
                                      <p:cBhvr>
                                        <p:cTn id="7" dur="2000"/>
                                        <p:tgtEl>
                                          <p:spTgt spid="2">
                                            <p:graphicEl>
                                              <a:dgm id="{6D0D316C-46FC-402D-8559-039859CEA66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33544914-2CC2-452B-9A94-4590C41B9A67}"/>
                                            </p:graphicEl>
                                          </p:spTgt>
                                        </p:tgtEl>
                                        <p:attrNameLst>
                                          <p:attrName>style.visibility</p:attrName>
                                        </p:attrNameLst>
                                      </p:cBhvr>
                                      <p:to>
                                        <p:strVal val="visible"/>
                                      </p:to>
                                    </p:set>
                                    <p:animEffect transition="in" filter="fade">
                                      <p:cBhvr>
                                        <p:cTn id="12" dur="2000"/>
                                        <p:tgtEl>
                                          <p:spTgt spid="2">
                                            <p:graphicEl>
                                              <a:dgm id="{33544914-2CC2-452B-9A94-4590C41B9A6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F787764C-923A-4CCF-A99D-E193DD78DB16}"/>
                                            </p:graphicEl>
                                          </p:spTgt>
                                        </p:tgtEl>
                                        <p:attrNameLst>
                                          <p:attrName>style.visibility</p:attrName>
                                        </p:attrNameLst>
                                      </p:cBhvr>
                                      <p:to>
                                        <p:strVal val="visible"/>
                                      </p:to>
                                    </p:set>
                                    <p:animEffect transition="in" filter="fade">
                                      <p:cBhvr>
                                        <p:cTn id="17" dur="2000"/>
                                        <p:tgtEl>
                                          <p:spTgt spid="2">
                                            <p:graphicEl>
                                              <a:dgm id="{F787764C-923A-4CCF-A99D-E193DD78DB1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46ABFF4D-AC7E-44CF-8048-5C6989CB2814}"/>
                                            </p:graphicEl>
                                          </p:spTgt>
                                        </p:tgtEl>
                                        <p:attrNameLst>
                                          <p:attrName>style.visibility</p:attrName>
                                        </p:attrNameLst>
                                      </p:cBhvr>
                                      <p:to>
                                        <p:strVal val="visible"/>
                                      </p:to>
                                    </p:set>
                                    <p:animEffect transition="in" filter="fade">
                                      <p:cBhvr>
                                        <p:cTn id="22" dur="2000"/>
                                        <p:tgtEl>
                                          <p:spTgt spid="2">
                                            <p:graphicEl>
                                              <a:dgm id="{46ABFF4D-AC7E-44CF-8048-5C6989CB281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5CE5F0F6-1BA2-4538-850F-3FD7F14DAC0D}"/>
                                            </p:graphicEl>
                                          </p:spTgt>
                                        </p:tgtEl>
                                        <p:attrNameLst>
                                          <p:attrName>style.visibility</p:attrName>
                                        </p:attrNameLst>
                                      </p:cBhvr>
                                      <p:to>
                                        <p:strVal val="visible"/>
                                      </p:to>
                                    </p:set>
                                    <p:animEffect transition="in" filter="fade">
                                      <p:cBhvr>
                                        <p:cTn id="27" dur="2000"/>
                                        <p:tgtEl>
                                          <p:spTgt spid="2">
                                            <p:graphicEl>
                                              <a:dgm id="{5CE5F0F6-1BA2-4538-850F-3FD7F14DAC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928670"/>
          </a:xfrm>
        </p:spPr>
        <p:txBody>
          <a:bodyPr>
            <a:normAutofit/>
          </a:bodyPr>
          <a:lstStyle/>
          <a:p>
            <a:pPr algn="r"/>
            <a:r>
              <a:rPr lang="fa-IR" dirty="0" smtClean="0">
                <a:solidFill>
                  <a:srgbClr val="002060"/>
                </a:solidFill>
              </a:rPr>
              <a:t>امام و احیاگری در تشیع و تسنن</a:t>
            </a:r>
            <a:endParaRPr lang="fa-IR" dirty="0">
              <a:solidFill>
                <a:srgbClr val="002060"/>
              </a:solidFill>
            </a:endParaRPr>
          </a:p>
        </p:txBody>
      </p:sp>
      <p:graphicFrame>
        <p:nvGraphicFramePr>
          <p:cNvPr id="6" name="Content Placeholder 5"/>
          <p:cNvGraphicFramePr>
            <a:graphicFrameLocks noGrp="1"/>
          </p:cNvGraphicFramePr>
          <p:nvPr>
            <p:ph sz="half" idx="1"/>
          </p:nvPr>
        </p:nvGraphicFramePr>
        <p:xfrm>
          <a:off x="0" y="1071546"/>
          <a:ext cx="9501222" cy="2500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sz="half" idx="2"/>
          </p:nvPr>
        </p:nvGraphicFramePr>
        <p:xfrm>
          <a:off x="1071538" y="3929066"/>
          <a:ext cx="7572428" cy="27146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2" name="Curved Connector 11"/>
          <p:cNvCxnSpPr/>
          <p:nvPr/>
        </p:nvCxnSpPr>
        <p:spPr>
          <a:xfrm>
            <a:off x="1285852" y="3857628"/>
            <a:ext cx="7072362" cy="158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DA4B1E9D-2C34-42C4-BFB3-74576CA0461F}"/>
                                            </p:graphicEl>
                                          </p:spTgt>
                                        </p:tgtEl>
                                        <p:attrNameLst>
                                          <p:attrName>style.visibility</p:attrName>
                                        </p:attrNameLst>
                                      </p:cBhvr>
                                      <p:to>
                                        <p:strVal val="visible"/>
                                      </p:to>
                                    </p:set>
                                    <p:animEffect transition="in" filter="wipe(down)">
                                      <p:cBhvr>
                                        <p:cTn id="7" dur="500"/>
                                        <p:tgtEl>
                                          <p:spTgt spid="6">
                                            <p:graphicEl>
                                              <a:dgm id="{DA4B1E9D-2C34-42C4-BFB3-74576CA0461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76EC1683-FF22-40C7-85F1-C2DE8C43BA4C}"/>
                                            </p:graphicEl>
                                          </p:spTgt>
                                        </p:tgtEl>
                                        <p:attrNameLst>
                                          <p:attrName>style.visibility</p:attrName>
                                        </p:attrNameLst>
                                      </p:cBhvr>
                                      <p:to>
                                        <p:strVal val="visible"/>
                                      </p:to>
                                    </p:set>
                                    <p:animEffect transition="in" filter="wipe(down)">
                                      <p:cBhvr>
                                        <p:cTn id="12" dur="500"/>
                                        <p:tgtEl>
                                          <p:spTgt spid="6">
                                            <p:graphicEl>
                                              <a:dgm id="{76EC1683-FF22-40C7-85F1-C2DE8C43BA4C}"/>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graphicEl>
                                              <a:dgm id="{E804524A-5390-4EA0-A461-C3EA0D248F8D}"/>
                                            </p:graphicEl>
                                          </p:spTgt>
                                        </p:tgtEl>
                                        <p:attrNameLst>
                                          <p:attrName>style.visibility</p:attrName>
                                        </p:attrNameLst>
                                      </p:cBhvr>
                                      <p:to>
                                        <p:strVal val="visible"/>
                                      </p:to>
                                    </p:set>
                                    <p:animEffect transition="in" filter="wipe(down)">
                                      <p:cBhvr>
                                        <p:cTn id="15" dur="500"/>
                                        <p:tgtEl>
                                          <p:spTgt spid="6">
                                            <p:graphicEl>
                                              <a:dgm id="{E804524A-5390-4EA0-A461-C3EA0D248F8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graphicEl>
                                              <a:dgm id="{05477B3D-BD9A-4049-9CEE-45DD91BACB0B}"/>
                                            </p:graphicEl>
                                          </p:spTgt>
                                        </p:tgtEl>
                                        <p:attrNameLst>
                                          <p:attrName>style.visibility</p:attrName>
                                        </p:attrNameLst>
                                      </p:cBhvr>
                                      <p:to>
                                        <p:strVal val="visible"/>
                                      </p:to>
                                    </p:set>
                                    <p:animEffect transition="in" filter="wipe(down)">
                                      <p:cBhvr>
                                        <p:cTn id="20" dur="500"/>
                                        <p:tgtEl>
                                          <p:spTgt spid="6">
                                            <p:graphicEl>
                                              <a:dgm id="{05477B3D-BD9A-4049-9CEE-45DD91BACB0B}"/>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graphicEl>
                                              <a:dgm id="{36CE4607-D457-45DA-9364-E9E4DEF236C0}"/>
                                            </p:graphicEl>
                                          </p:spTgt>
                                        </p:tgtEl>
                                        <p:attrNameLst>
                                          <p:attrName>style.visibility</p:attrName>
                                        </p:attrNameLst>
                                      </p:cBhvr>
                                      <p:to>
                                        <p:strVal val="visible"/>
                                      </p:to>
                                    </p:set>
                                    <p:animEffect transition="in" filter="wipe(down)">
                                      <p:cBhvr>
                                        <p:cTn id="23" dur="500"/>
                                        <p:tgtEl>
                                          <p:spTgt spid="6">
                                            <p:graphicEl>
                                              <a:dgm id="{36CE4607-D457-45DA-9364-E9E4DEF236C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graphicEl>
                                              <a:dgm id="{EB395E62-E19B-41DA-8A00-2DB5F5B546B3}"/>
                                            </p:graphicEl>
                                          </p:spTgt>
                                        </p:tgtEl>
                                        <p:attrNameLst>
                                          <p:attrName>style.visibility</p:attrName>
                                        </p:attrNameLst>
                                      </p:cBhvr>
                                      <p:to>
                                        <p:strVal val="visible"/>
                                      </p:to>
                                    </p:set>
                                    <p:animEffect transition="in" filter="wipe(down)">
                                      <p:cBhvr>
                                        <p:cTn id="28" dur="500"/>
                                        <p:tgtEl>
                                          <p:spTgt spid="6">
                                            <p:graphicEl>
                                              <a:dgm id="{EB395E62-E19B-41DA-8A00-2DB5F5B546B3}"/>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graphicEl>
                                              <a:dgm id="{F676A081-F8E7-4FEF-9A5C-84F3F807CFFA}"/>
                                            </p:graphicEl>
                                          </p:spTgt>
                                        </p:tgtEl>
                                        <p:attrNameLst>
                                          <p:attrName>style.visibility</p:attrName>
                                        </p:attrNameLst>
                                      </p:cBhvr>
                                      <p:to>
                                        <p:strVal val="visible"/>
                                      </p:to>
                                    </p:set>
                                    <p:animEffect transition="in" filter="wipe(down)">
                                      <p:cBhvr>
                                        <p:cTn id="31" dur="500"/>
                                        <p:tgtEl>
                                          <p:spTgt spid="6">
                                            <p:graphicEl>
                                              <a:dgm id="{F676A081-F8E7-4FEF-9A5C-84F3F807CFF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graphicEl>
                                              <a:dgm id="{10DAF7EA-57E9-41FF-AEC3-F5430DDEC866}"/>
                                            </p:graphicEl>
                                          </p:spTgt>
                                        </p:tgtEl>
                                        <p:attrNameLst>
                                          <p:attrName>style.visibility</p:attrName>
                                        </p:attrNameLst>
                                      </p:cBhvr>
                                      <p:to>
                                        <p:strVal val="visible"/>
                                      </p:to>
                                    </p:set>
                                    <p:animEffect transition="in" filter="wipe(down)">
                                      <p:cBhvr>
                                        <p:cTn id="36" dur="500"/>
                                        <p:tgtEl>
                                          <p:spTgt spid="6">
                                            <p:graphicEl>
                                              <a:dgm id="{10DAF7EA-57E9-41FF-AEC3-F5430DDEC866}"/>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graphicEl>
                                              <a:dgm id="{9450FC2E-7C42-480F-883E-9E4A20E85572}"/>
                                            </p:graphicEl>
                                          </p:spTgt>
                                        </p:tgtEl>
                                        <p:attrNameLst>
                                          <p:attrName>style.visibility</p:attrName>
                                        </p:attrNameLst>
                                      </p:cBhvr>
                                      <p:to>
                                        <p:strVal val="visible"/>
                                      </p:to>
                                    </p:set>
                                    <p:animEffect transition="in" filter="wipe(down)">
                                      <p:cBhvr>
                                        <p:cTn id="39" dur="500"/>
                                        <p:tgtEl>
                                          <p:spTgt spid="6">
                                            <p:graphicEl>
                                              <a:dgm id="{9450FC2E-7C42-480F-883E-9E4A20E85572}"/>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graphicEl>
                                              <a:dgm id="{9E790595-CA2F-451A-9431-ACA41FED210A}"/>
                                            </p:graphicEl>
                                          </p:spTgt>
                                        </p:tgtEl>
                                        <p:attrNameLst>
                                          <p:attrName>style.visibility</p:attrName>
                                        </p:attrNameLst>
                                      </p:cBhvr>
                                      <p:to>
                                        <p:strVal val="visible"/>
                                      </p:to>
                                    </p:set>
                                    <p:animEffect transition="in" filter="wipe(down)">
                                      <p:cBhvr>
                                        <p:cTn id="44" dur="500"/>
                                        <p:tgtEl>
                                          <p:spTgt spid="6">
                                            <p:graphicEl>
                                              <a:dgm id="{9E790595-CA2F-451A-9431-ACA41FED210A}"/>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
                                            <p:graphicEl>
                                              <a:dgm id="{69B8B613-19A6-4410-A0D2-2EC8D7630B90}"/>
                                            </p:graphicEl>
                                          </p:spTgt>
                                        </p:tgtEl>
                                        <p:attrNameLst>
                                          <p:attrName>style.visibility</p:attrName>
                                        </p:attrNameLst>
                                      </p:cBhvr>
                                      <p:to>
                                        <p:strVal val="visible"/>
                                      </p:to>
                                    </p:set>
                                    <p:animEffect transition="in" filter="wipe(down)">
                                      <p:cBhvr>
                                        <p:cTn id="47" dur="500"/>
                                        <p:tgtEl>
                                          <p:spTgt spid="6">
                                            <p:graphicEl>
                                              <a:dgm id="{69B8B613-19A6-4410-A0D2-2EC8D7630B9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
                                            <p:graphicEl>
                                              <a:dgm id="{8A3185BA-0BFC-498E-944B-40922F6AA322}"/>
                                            </p:graphicEl>
                                          </p:spTgt>
                                        </p:tgtEl>
                                        <p:attrNameLst>
                                          <p:attrName>style.visibility</p:attrName>
                                        </p:attrNameLst>
                                      </p:cBhvr>
                                      <p:to>
                                        <p:strVal val="visible"/>
                                      </p:to>
                                    </p:set>
                                    <p:animEffect transition="in" filter="wipe(down)">
                                      <p:cBhvr>
                                        <p:cTn id="52" dur="500"/>
                                        <p:tgtEl>
                                          <p:spTgt spid="5">
                                            <p:graphicEl>
                                              <a:dgm id="{8A3185BA-0BFC-498E-944B-40922F6AA32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
                                            <p:graphicEl>
                                              <a:dgm id="{999F4005-6C5C-4F87-B1B7-95BACC31703B}"/>
                                            </p:graphicEl>
                                          </p:spTgt>
                                        </p:tgtEl>
                                        <p:attrNameLst>
                                          <p:attrName>style.visibility</p:attrName>
                                        </p:attrNameLst>
                                      </p:cBhvr>
                                      <p:to>
                                        <p:strVal val="visible"/>
                                      </p:to>
                                    </p:set>
                                    <p:animEffect transition="in" filter="wipe(down)">
                                      <p:cBhvr>
                                        <p:cTn id="57" dur="500"/>
                                        <p:tgtEl>
                                          <p:spTgt spid="5">
                                            <p:graphicEl>
                                              <a:dgm id="{999F4005-6C5C-4F87-B1B7-95BACC31703B}"/>
                                            </p:graphic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
                                            <p:graphicEl>
                                              <a:dgm id="{BF9F0892-51D7-442A-B2A6-2F5776729B37}"/>
                                            </p:graphicEl>
                                          </p:spTgt>
                                        </p:tgtEl>
                                        <p:attrNameLst>
                                          <p:attrName>style.visibility</p:attrName>
                                        </p:attrNameLst>
                                      </p:cBhvr>
                                      <p:to>
                                        <p:strVal val="visible"/>
                                      </p:to>
                                    </p:set>
                                    <p:animEffect transition="in" filter="wipe(down)">
                                      <p:cBhvr>
                                        <p:cTn id="60" dur="500"/>
                                        <p:tgtEl>
                                          <p:spTgt spid="5">
                                            <p:graphicEl>
                                              <a:dgm id="{BF9F0892-51D7-442A-B2A6-2F5776729B3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5">
                                            <p:graphicEl>
                                              <a:dgm id="{24E4B915-697B-4A70-B8DD-8AC6D5D4D4FD}"/>
                                            </p:graphicEl>
                                          </p:spTgt>
                                        </p:tgtEl>
                                        <p:attrNameLst>
                                          <p:attrName>style.visibility</p:attrName>
                                        </p:attrNameLst>
                                      </p:cBhvr>
                                      <p:to>
                                        <p:strVal val="visible"/>
                                      </p:to>
                                    </p:set>
                                    <p:animEffect transition="in" filter="wipe(down)">
                                      <p:cBhvr>
                                        <p:cTn id="65" dur="500"/>
                                        <p:tgtEl>
                                          <p:spTgt spid="5">
                                            <p:graphicEl>
                                              <a:dgm id="{24E4B915-697B-4A70-B8DD-8AC6D5D4D4FD}"/>
                                            </p:graphicEl>
                                          </p:spTgt>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
                                            <p:graphicEl>
                                              <a:dgm id="{A2E82FDD-CF99-412F-A521-13F1AB79172E}"/>
                                            </p:graphicEl>
                                          </p:spTgt>
                                        </p:tgtEl>
                                        <p:attrNameLst>
                                          <p:attrName>style.visibility</p:attrName>
                                        </p:attrNameLst>
                                      </p:cBhvr>
                                      <p:to>
                                        <p:strVal val="visible"/>
                                      </p:to>
                                    </p:set>
                                    <p:animEffect transition="in" filter="wipe(down)">
                                      <p:cBhvr>
                                        <p:cTn id="68" dur="500"/>
                                        <p:tgtEl>
                                          <p:spTgt spid="5">
                                            <p:graphicEl>
                                              <a:dgm id="{A2E82FDD-CF99-412F-A521-13F1AB79172E}"/>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
                                            <p:graphicEl>
                                              <a:dgm id="{BB620D18-8418-4866-97C8-1594CE4F4032}"/>
                                            </p:graphicEl>
                                          </p:spTgt>
                                        </p:tgtEl>
                                        <p:attrNameLst>
                                          <p:attrName>style.visibility</p:attrName>
                                        </p:attrNameLst>
                                      </p:cBhvr>
                                      <p:to>
                                        <p:strVal val="visible"/>
                                      </p:to>
                                    </p:set>
                                    <p:animEffect transition="in" filter="wipe(down)">
                                      <p:cBhvr>
                                        <p:cTn id="73" dur="500"/>
                                        <p:tgtEl>
                                          <p:spTgt spid="5">
                                            <p:graphicEl>
                                              <a:dgm id="{BB620D18-8418-4866-97C8-1594CE4F4032}"/>
                                            </p:graphicEl>
                                          </p:spTgt>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
                                            <p:graphicEl>
                                              <a:dgm id="{0738EE7E-8356-4D46-BF21-590E5D3F47CA}"/>
                                            </p:graphicEl>
                                          </p:spTgt>
                                        </p:tgtEl>
                                        <p:attrNameLst>
                                          <p:attrName>style.visibility</p:attrName>
                                        </p:attrNameLst>
                                      </p:cBhvr>
                                      <p:to>
                                        <p:strVal val="visible"/>
                                      </p:to>
                                    </p:set>
                                    <p:animEffect transition="in" filter="wipe(down)">
                                      <p:cBhvr>
                                        <p:cTn id="76" dur="500"/>
                                        <p:tgtEl>
                                          <p:spTgt spid="5">
                                            <p:graphicEl>
                                              <a:dgm id="{0738EE7E-8356-4D46-BF21-590E5D3F47CA}"/>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5">
                                            <p:graphicEl>
                                              <a:dgm id="{2B816EB5-9697-4697-AFA0-95E502095847}"/>
                                            </p:graphicEl>
                                          </p:spTgt>
                                        </p:tgtEl>
                                        <p:attrNameLst>
                                          <p:attrName>style.visibility</p:attrName>
                                        </p:attrNameLst>
                                      </p:cBhvr>
                                      <p:to>
                                        <p:strVal val="visible"/>
                                      </p:to>
                                    </p:set>
                                    <p:animEffect transition="in" filter="wipe(down)">
                                      <p:cBhvr>
                                        <p:cTn id="81" dur="500"/>
                                        <p:tgtEl>
                                          <p:spTgt spid="5">
                                            <p:graphicEl>
                                              <a:dgm id="{2B816EB5-9697-4697-AFA0-95E502095847}"/>
                                            </p:graphicEl>
                                          </p:spTgt>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5">
                                            <p:graphicEl>
                                              <a:dgm id="{CB3B6290-12A1-4551-807C-5663AA0C523B}"/>
                                            </p:graphicEl>
                                          </p:spTgt>
                                        </p:tgtEl>
                                        <p:attrNameLst>
                                          <p:attrName>style.visibility</p:attrName>
                                        </p:attrNameLst>
                                      </p:cBhvr>
                                      <p:to>
                                        <p:strVal val="visible"/>
                                      </p:to>
                                    </p:set>
                                    <p:animEffect transition="in" filter="wipe(down)">
                                      <p:cBhvr>
                                        <p:cTn id="84" dur="500"/>
                                        <p:tgtEl>
                                          <p:spTgt spid="5">
                                            <p:graphicEl>
                                              <a:dgm id="{CB3B6290-12A1-4551-807C-5663AA0C523B}"/>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5">
                                            <p:graphicEl>
                                              <a:dgm id="{27F79263-E16D-4AA3-ADC1-8718B1372D34}"/>
                                            </p:graphicEl>
                                          </p:spTgt>
                                        </p:tgtEl>
                                        <p:attrNameLst>
                                          <p:attrName>style.visibility</p:attrName>
                                        </p:attrNameLst>
                                      </p:cBhvr>
                                      <p:to>
                                        <p:strVal val="visible"/>
                                      </p:to>
                                    </p:set>
                                    <p:animEffect transition="in" filter="wipe(down)">
                                      <p:cBhvr>
                                        <p:cTn id="89" dur="500"/>
                                        <p:tgtEl>
                                          <p:spTgt spid="5">
                                            <p:graphicEl>
                                              <a:dgm id="{27F79263-E16D-4AA3-ADC1-8718B1372D34}"/>
                                            </p:graphic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
                                            <p:graphicEl>
                                              <a:dgm id="{03096CAC-A9F4-42B0-B9C0-CDB1E299DA17}"/>
                                            </p:graphicEl>
                                          </p:spTgt>
                                        </p:tgtEl>
                                        <p:attrNameLst>
                                          <p:attrName>style.visibility</p:attrName>
                                        </p:attrNameLst>
                                      </p:cBhvr>
                                      <p:to>
                                        <p:strVal val="visible"/>
                                      </p:to>
                                    </p:set>
                                    <p:animEffect transition="in" filter="wipe(down)">
                                      <p:cBhvr>
                                        <p:cTn id="92" dur="500"/>
                                        <p:tgtEl>
                                          <p:spTgt spid="5">
                                            <p:graphicEl>
                                              <a:dgm id="{03096CAC-A9F4-42B0-B9C0-CDB1E299DA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rezayi\Desktop\New folder\201112A0\07122011119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Rounded Rectangle 6"/>
          <p:cNvSpPr/>
          <p:nvPr/>
        </p:nvSpPr>
        <p:spPr>
          <a:xfrm>
            <a:off x="4943452" y="0"/>
            <a:ext cx="4200548" cy="571480"/>
          </a:xfrm>
          <a:prstGeom prst="roundRect">
            <a:avLst/>
          </a:prstGeom>
          <a:solidFill>
            <a:srgbClr val="0D691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آمار راویان معصومین در کتاب رجال طوسی</a:t>
            </a:r>
            <a:endParaRPr lang="fa-IR" dirty="0"/>
          </a:p>
        </p:txBody>
      </p:sp>
      <p:sp>
        <p:nvSpPr>
          <p:cNvPr id="8" name="Rounded Rectangle 7"/>
          <p:cNvSpPr/>
          <p:nvPr/>
        </p:nvSpPr>
        <p:spPr>
          <a:xfrm>
            <a:off x="3357554" y="1071546"/>
            <a:ext cx="642942" cy="557216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ezayi\Desktop\New folder\201112A0\071220111197.jpg"/>
          <p:cNvPicPr>
            <a:picLocks noChangeAspect="1" noChangeArrowheads="1"/>
          </p:cNvPicPr>
          <p:nvPr/>
        </p:nvPicPr>
        <p:blipFill>
          <a:blip r:embed="rId2" cstate="print"/>
          <a:srcRect/>
          <a:stretch>
            <a:fillRect/>
          </a:stretch>
        </p:blipFill>
        <p:spPr bwMode="auto">
          <a:xfrm>
            <a:off x="0" y="1"/>
            <a:ext cx="9143999" cy="6857999"/>
          </a:xfrm>
          <a:prstGeom prst="rect">
            <a:avLst/>
          </a:prstGeom>
          <a:noFill/>
        </p:spPr>
      </p:pic>
      <p:sp>
        <p:nvSpPr>
          <p:cNvPr id="5" name="Rounded Rectangle 4"/>
          <p:cNvSpPr/>
          <p:nvPr/>
        </p:nvSpPr>
        <p:spPr>
          <a:xfrm>
            <a:off x="3514692" y="0"/>
            <a:ext cx="5629308" cy="571480"/>
          </a:xfrm>
          <a:prstGeom prst="roundRect">
            <a:avLst/>
          </a:prstGeom>
          <a:solidFill>
            <a:srgbClr val="0D691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امار موالی در میان یاران معصومین در کتاب رجال طوسی</a:t>
            </a:r>
            <a:endParaRPr lang="fa-IR" dirty="0"/>
          </a:p>
        </p:txBody>
      </p:sp>
      <p:sp>
        <p:nvSpPr>
          <p:cNvPr id="6" name="Rounded Rectangle 5"/>
          <p:cNvSpPr/>
          <p:nvPr/>
        </p:nvSpPr>
        <p:spPr>
          <a:xfrm>
            <a:off x="3357554" y="1643050"/>
            <a:ext cx="714380" cy="500066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1071546"/>
          </a:xfrm>
        </p:spPr>
        <p:txBody>
          <a:bodyPr>
            <a:normAutofit/>
          </a:bodyPr>
          <a:lstStyle/>
          <a:p>
            <a:pPr algn="r"/>
            <a:r>
              <a:rPr lang="fa-IR" dirty="0" smtClean="0"/>
              <a:t>یاران برجسته و بارز امام :</a:t>
            </a:r>
            <a:endParaRPr lang="fa-IR" dirty="0"/>
          </a:p>
        </p:txBody>
      </p:sp>
      <p:sp>
        <p:nvSpPr>
          <p:cNvPr id="3" name="Rounded Rectangle 2"/>
          <p:cNvSpPr/>
          <p:nvPr/>
        </p:nvSpPr>
        <p:spPr>
          <a:xfrm>
            <a:off x="6215074" y="1214422"/>
            <a:ext cx="2557474" cy="2714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r>
              <a:rPr lang="fa-IR" sz="2000" dirty="0" smtClean="0">
                <a:solidFill>
                  <a:srgbClr val="002060"/>
                </a:solidFill>
              </a:rPr>
              <a:t>یحیی بن ام الطویل </a:t>
            </a:r>
            <a:endParaRPr lang="fa-IR" dirty="0" smtClean="0"/>
          </a:p>
          <a:p>
            <a:pPr lvl="0"/>
            <a:r>
              <a:rPr lang="fa-IR" dirty="0" smtClean="0"/>
              <a:t>. فرزند دایه امام</a:t>
            </a:r>
          </a:p>
          <a:p>
            <a:pPr lvl="0"/>
            <a:r>
              <a:rPr lang="fa-IR" dirty="0" smtClean="0"/>
              <a:t>. بارز ترین شاگرد امام</a:t>
            </a:r>
          </a:p>
          <a:p>
            <a:pPr lvl="0"/>
            <a:r>
              <a:rPr lang="fa-IR" dirty="0" smtClean="0"/>
              <a:t>. در اواخر عمر ساکن کوفه و موضع گیری در برابر لعن امام علی (ع</a:t>
            </a:r>
          </a:p>
          <a:p>
            <a:pPr lvl="0"/>
            <a:r>
              <a:rPr lang="fa-IR" dirty="0" smtClean="0"/>
              <a:t>. به شهادت رسیدن توسط حجاج </a:t>
            </a:r>
            <a:endParaRPr lang="fa-IR" dirty="0"/>
          </a:p>
        </p:txBody>
      </p:sp>
      <p:sp>
        <p:nvSpPr>
          <p:cNvPr id="4" name="Rounded Rectangle 3"/>
          <p:cNvSpPr/>
          <p:nvPr/>
        </p:nvSpPr>
        <p:spPr>
          <a:xfrm>
            <a:off x="6072198" y="4000504"/>
            <a:ext cx="2771788" cy="2571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2000" dirty="0" smtClean="0">
                <a:solidFill>
                  <a:srgbClr val="002060"/>
                </a:solidFill>
              </a:rPr>
              <a:t>ابان بن تغلب :</a:t>
            </a:r>
          </a:p>
          <a:p>
            <a:r>
              <a:rPr lang="fa-IR" dirty="0" smtClean="0"/>
              <a:t>. از جوانان کوفی</a:t>
            </a:r>
          </a:p>
          <a:p>
            <a:r>
              <a:rPr lang="fa-IR" dirty="0" smtClean="0"/>
              <a:t>. از برجسته ترین یاران علمی و حدیثی امامان سجاد ، باقر و صادق (ع)</a:t>
            </a:r>
          </a:p>
          <a:p>
            <a:r>
              <a:rPr lang="fa-IR" dirty="0" smtClean="0"/>
              <a:t>و نور چشم باقرین</a:t>
            </a:r>
          </a:p>
          <a:p>
            <a:r>
              <a:rPr lang="fa-IR" dirty="0" smtClean="0"/>
              <a:t>. متوفی 141 ه و حزن شدید امام صادق</a:t>
            </a:r>
          </a:p>
          <a:p>
            <a:endParaRPr lang="fa-IR" dirty="0"/>
          </a:p>
        </p:txBody>
      </p:sp>
      <p:sp>
        <p:nvSpPr>
          <p:cNvPr id="5" name="Rounded Rectangle 4"/>
          <p:cNvSpPr/>
          <p:nvPr/>
        </p:nvSpPr>
        <p:spPr>
          <a:xfrm>
            <a:off x="2428860" y="3714752"/>
            <a:ext cx="3500462" cy="3143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r>
              <a:rPr lang="fa-IR" sz="2000" dirty="0" smtClean="0">
                <a:solidFill>
                  <a:srgbClr val="002060"/>
                </a:solidFill>
              </a:rPr>
              <a:t>سعید بن مسیب :</a:t>
            </a:r>
          </a:p>
          <a:p>
            <a:pPr lvl="0"/>
            <a:r>
              <a:rPr lang="fa-IR" dirty="0" smtClean="0"/>
              <a:t>. متولد سال 15 هق در خانواده ای محب امیر المومنین و رحلت در سال 95 هق پس از امام</a:t>
            </a:r>
          </a:p>
          <a:p>
            <a:pPr lvl="0"/>
            <a:r>
              <a:rPr lang="fa-IR" dirty="0" smtClean="0"/>
              <a:t>. عالم به فقه عامه و خاصه و مدرس فقه اهلسنت درمدینه </a:t>
            </a:r>
          </a:p>
          <a:p>
            <a:pPr lvl="0"/>
            <a:r>
              <a:rPr lang="fa-IR" dirty="0" smtClean="0"/>
              <a:t>. حفظ جان خود از گزند حجاج با تقیه</a:t>
            </a:r>
          </a:p>
          <a:p>
            <a:pPr lvl="0"/>
            <a:r>
              <a:rPr lang="fa-IR" dirty="0" smtClean="0"/>
              <a:t>. عطاء بنی امیه را نمی        پذیرفت</a:t>
            </a:r>
            <a:endParaRPr lang="fa-IR" dirty="0"/>
          </a:p>
        </p:txBody>
      </p:sp>
      <p:sp>
        <p:nvSpPr>
          <p:cNvPr id="6" name="Rounded Rectangle 5"/>
          <p:cNvSpPr/>
          <p:nvPr/>
        </p:nvSpPr>
        <p:spPr>
          <a:xfrm>
            <a:off x="3071802" y="1071546"/>
            <a:ext cx="3000396" cy="2571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r>
              <a:rPr lang="fa-IR" sz="2000" dirty="0" smtClean="0">
                <a:solidFill>
                  <a:srgbClr val="002060"/>
                </a:solidFill>
              </a:rPr>
              <a:t>سعید بن جبیر :</a:t>
            </a:r>
          </a:p>
          <a:p>
            <a:pPr lvl="0"/>
            <a:r>
              <a:rPr lang="fa-IR" dirty="0" smtClean="0"/>
              <a:t>. شاگرد امام و مرد توجه همه مسلمانان</a:t>
            </a:r>
          </a:p>
          <a:p>
            <a:pPr lvl="0"/>
            <a:r>
              <a:rPr lang="fa-IR" dirty="0" smtClean="0"/>
              <a:t>. در اواخر عمر ساکن عراق</a:t>
            </a:r>
          </a:p>
          <a:p>
            <a:pPr lvl="0"/>
            <a:r>
              <a:rPr lang="fa-IR" dirty="0" smtClean="0"/>
              <a:t>. به شهادت رسیدن توسط حجاج در سال 95 در سن 50 سالگی و مرگ حجاج 15 روز پس از ان </a:t>
            </a:r>
            <a:endParaRPr lang="fa-IR" dirty="0"/>
          </a:p>
        </p:txBody>
      </p:sp>
      <p:sp>
        <p:nvSpPr>
          <p:cNvPr id="7" name="Rounded Rectangle 6"/>
          <p:cNvSpPr/>
          <p:nvPr/>
        </p:nvSpPr>
        <p:spPr>
          <a:xfrm>
            <a:off x="0" y="3929066"/>
            <a:ext cx="2214546" cy="2714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2000" dirty="0" smtClean="0">
                <a:solidFill>
                  <a:srgbClr val="002060"/>
                </a:solidFill>
              </a:rPr>
              <a:t>ابو حمزه ثمالی :</a:t>
            </a:r>
          </a:p>
          <a:p>
            <a:r>
              <a:rPr lang="fa-IR" dirty="0" smtClean="0"/>
              <a:t>. از جوانان کوفی ( م 149 هق اولین سال امامت امام کاظم )</a:t>
            </a:r>
          </a:p>
          <a:p>
            <a:r>
              <a:rPr lang="fa-IR" dirty="0" smtClean="0"/>
              <a:t>. راوی رساله حقوق و برخی ادعیه امام</a:t>
            </a:r>
            <a:endParaRPr lang="fa-IR" dirty="0"/>
          </a:p>
        </p:txBody>
      </p:sp>
      <p:sp>
        <p:nvSpPr>
          <p:cNvPr id="8" name="Rounded Rectangle 7"/>
          <p:cNvSpPr/>
          <p:nvPr/>
        </p:nvSpPr>
        <p:spPr>
          <a:xfrm>
            <a:off x="214282" y="357166"/>
            <a:ext cx="2714644" cy="3357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r>
              <a:rPr lang="fa-IR" sz="2000" dirty="0" smtClean="0">
                <a:solidFill>
                  <a:srgbClr val="002060"/>
                </a:solidFill>
              </a:rPr>
              <a:t>ابو خالد کابلی :</a:t>
            </a:r>
          </a:p>
          <a:p>
            <a:pPr lvl="0"/>
            <a:r>
              <a:rPr lang="fa-IR" dirty="0" smtClean="0"/>
              <a:t>. ایرانی و از کابل</a:t>
            </a:r>
          </a:p>
          <a:p>
            <a:pPr lvl="0"/>
            <a:r>
              <a:rPr lang="fa-IR" dirty="0" smtClean="0"/>
              <a:t>. در جستجوی حقیقت به کیسانیه پیوست و با افول انها سرگردان شد</a:t>
            </a:r>
          </a:p>
          <a:p>
            <a:pPr lvl="0"/>
            <a:r>
              <a:rPr lang="fa-IR" dirty="0" smtClean="0"/>
              <a:t>. توسط امام به تشیع رو اورد  و سال ها از محضر امام  بهرمند شد</a:t>
            </a:r>
          </a:p>
          <a:p>
            <a:pPr lvl="0"/>
            <a:r>
              <a:rPr lang="fa-IR" dirty="0" smtClean="0"/>
              <a:t>. حجاج به تعقیب او پرداخت ولی او  در مکه پنهان شد و نجات یافت</a:t>
            </a:r>
            <a:endParaRPr lang="fa-I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3"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3" animBg="1"/>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14290"/>
            <a:ext cx="8686800" cy="785818"/>
          </a:xfrm>
        </p:spPr>
        <p:txBody>
          <a:bodyPr>
            <a:normAutofit/>
          </a:bodyPr>
          <a:lstStyle/>
          <a:p>
            <a:pPr algn="r"/>
            <a:r>
              <a:rPr lang="fa-IR" dirty="0" smtClean="0"/>
              <a:t>امام سجاد (ع) از منظر القاب</a:t>
            </a:r>
            <a:endParaRPr lang="fa-IR" dirty="0"/>
          </a:p>
        </p:txBody>
      </p:sp>
      <p:graphicFrame>
        <p:nvGraphicFramePr>
          <p:cNvPr id="3" name="Diagram 2"/>
          <p:cNvGraphicFramePr/>
          <p:nvPr/>
        </p:nvGraphicFramePr>
        <p:xfrm>
          <a:off x="285720" y="928670"/>
          <a:ext cx="9072626"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8686800" cy="685784"/>
          </a:xfrm>
        </p:spPr>
        <p:txBody>
          <a:bodyPr>
            <a:normAutofit/>
          </a:bodyPr>
          <a:lstStyle/>
          <a:p>
            <a:pPr algn="r"/>
            <a:r>
              <a:rPr lang="fa-IR" sz="2800" dirty="0" smtClean="0">
                <a:solidFill>
                  <a:srgbClr val="003192"/>
                </a:solidFill>
                <a:latin typeface="Andalus" pitchFamily="18" charset="-78"/>
                <a:cs typeface="B Tehran" pitchFamily="2" charset="-78"/>
              </a:rPr>
              <a:t>ادوار تحلیلی تاریخ تشیع در زمان معصومین (ع)</a:t>
            </a:r>
            <a:endParaRPr lang="fa-IR" sz="2800" dirty="0">
              <a:solidFill>
                <a:srgbClr val="003192"/>
              </a:solidFill>
              <a:latin typeface="Andalus" pitchFamily="18" charset="-78"/>
              <a:cs typeface="B Tehran" pitchFamily="2" charset="-78"/>
            </a:endParaRPr>
          </a:p>
        </p:txBody>
      </p:sp>
      <p:graphicFrame>
        <p:nvGraphicFramePr>
          <p:cNvPr id="3" name="Diagram 2"/>
          <p:cNvGraphicFramePr/>
          <p:nvPr/>
        </p:nvGraphicFramePr>
        <p:xfrm>
          <a:off x="0" y="1142984"/>
          <a:ext cx="8905884"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7358082" y="1785926"/>
            <a:ext cx="1485904" cy="1357322"/>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دوره پیدایش اسلام و تشیع</a:t>
            </a:r>
            <a:endParaRPr lang="fa-IR" dirty="0"/>
          </a:p>
        </p:txBody>
      </p:sp>
      <p:sp>
        <p:nvSpPr>
          <p:cNvPr id="5" name="Rounded Rectangle 4"/>
          <p:cNvSpPr/>
          <p:nvPr/>
        </p:nvSpPr>
        <p:spPr>
          <a:xfrm>
            <a:off x="5572132" y="1785926"/>
            <a:ext cx="1485904" cy="157163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dirty="0" smtClean="0"/>
              <a:t>دوره تلاش سیاسی اهلبیت برای احیای اسلام در جهان اسلام </a:t>
            </a:r>
            <a:endParaRPr lang="fa-IR" sz="1600" dirty="0"/>
          </a:p>
        </p:txBody>
      </p:sp>
      <p:sp>
        <p:nvSpPr>
          <p:cNvPr id="6" name="Rounded Rectangle 5"/>
          <p:cNvSpPr/>
          <p:nvPr/>
        </p:nvSpPr>
        <p:spPr>
          <a:xfrm>
            <a:off x="3714744" y="1785926"/>
            <a:ext cx="1485904" cy="128588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dirty="0" smtClean="0"/>
              <a:t>دوره طراحی فکری و  علمی مکتب تشیع </a:t>
            </a:r>
            <a:endParaRPr lang="fa-IR" sz="1600" dirty="0"/>
          </a:p>
        </p:txBody>
      </p:sp>
      <p:sp>
        <p:nvSpPr>
          <p:cNvPr id="7" name="Rounded Rectangle 6"/>
          <p:cNvSpPr/>
          <p:nvPr/>
        </p:nvSpPr>
        <p:spPr>
          <a:xfrm>
            <a:off x="1928794" y="1785926"/>
            <a:ext cx="1485904" cy="128588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dirty="0" smtClean="0"/>
              <a:t>دوره شکل </a:t>
            </a:r>
            <a:r>
              <a:rPr lang="fa-IR" sz="1400" dirty="0" smtClean="0"/>
              <a:t>گیری</a:t>
            </a:r>
            <a:r>
              <a:rPr lang="fa-IR" sz="1600" dirty="0" smtClean="0"/>
              <a:t> احتماعی تشیع</a:t>
            </a:r>
            <a:endParaRPr lang="fa-IR" sz="1600" dirty="0"/>
          </a:p>
        </p:txBody>
      </p:sp>
      <p:sp>
        <p:nvSpPr>
          <p:cNvPr id="8" name="Rounded Rectangle 7"/>
          <p:cNvSpPr/>
          <p:nvPr/>
        </p:nvSpPr>
        <p:spPr>
          <a:xfrm>
            <a:off x="0" y="1785926"/>
            <a:ext cx="1643042" cy="128588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dirty="0" smtClean="0"/>
              <a:t>دوره آماده سازی جامعه شیعه برای ورود به دوران غیبت</a:t>
            </a:r>
            <a:endParaRPr lang="fa-IR"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i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428628"/>
          </a:xfrm>
        </p:spPr>
        <p:txBody>
          <a:bodyPr>
            <a:normAutofit fontScale="90000"/>
          </a:bodyPr>
          <a:lstStyle/>
          <a:p>
            <a:pPr algn="r"/>
            <a:r>
              <a:rPr lang="fa-IR" sz="2400" dirty="0" smtClean="0">
                <a:solidFill>
                  <a:srgbClr val="003300"/>
                </a:solidFill>
              </a:rPr>
              <a:t>نگاهی تحلیلی به برخی از سیره های عبادی و اجتماعی امام</a:t>
            </a:r>
            <a:endParaRPr lang="fa-IR" sz="2400" dirty="0">
              <a:solidFill>
                <a:srgbClr val="003300"/>
              </a:solidFill>
            </a:endParaRPr>
          </a:p>
        </p:txBody>
      </p:sp>
      <p:sp>
        <p:nvSpPr>
          <p:cNvPr id="7" name="Flowchart: Alternate Process 6"/>
          <p:cNvSpPr/>
          <p:nvPr/>
        </p:nvSpPr>
        <p:spPr>
          <a:xfrm>
            <a:off x="357158" y="857232"/>
            <a:ext cx="5929354" cy="2714644"/>
          </a:xfrm>
          <a:prstGeom prst="flowChartAlternateProcess">
            <a:avLst/>
          </a:prstGeom>
          <a:solidFill>
            <a:srgbClr val="28A84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سيره معصومان    ج‏5    230     اخلاق آن حضرت ..... ص : 229</a:t>
            </a:r>
            <a:br>
              <a:rPr lang="fa-IR" sz="1000" dirty="0" smtClean="0"/>
            </a:br>
            <a:endParaRPr lang="fa-IR" sz="1000" dirty="0" smtClean="0"/>
          </a:p>
          <a:p>
            <a:r>
              <a:rPr lang="fa-IR" sz="1400" dirty="0" smtClean="0">
                <a:solidFill>
                  <a:srgbClr val="003300"/>
                </a:solidFill>
              </a:rPr>
              <a:t>انفاق امام:</a:t>
            </a:r>
          </a:p>
          <a:p>
            <a:r>
              <a:rPr lang="fa-IR" sz="1400" dirty="0" smtClean="0"/>
              <a:t>چهار صد خانوار از بنی عبد مناف شهر در مدينه در موقع بروز جنگ حره به خانه على بن الحسين (ع) روى آوردند و به وى پناه بردند. وامام غذا و لباسشان را تأمين مى‏كرد. در سال های بعد هم امام سجاد معاش تعداد كثيرى از خانواده‏ها را تأمين مى‏كرد و هر شب به خانه آنها مراجعه مى‏كرد و طعام و پول به آنها اعطاء مى‏فرمود و تا موقعى كه چشم از جهان فروبست هيچ كس به اين امر واقف نبود كه چه كسى است كه معيشت آنان را تأمين مى‏كند.</a:t>
            </a:r>
            <a:br>
              <a:rPr lang="fa-IR" sz="1400" dirty="0" smtClean="0"/>
            </a:br>
            <a:endParaRPr lang="fa-IR" sz="1400" dirty="0"/>
          </a:p>
        </p:txBody>
      </p:sp>
      <p:sp>
        <p:nvSpPr>
          <p:cNvPr id="10" name="Flowchart: Alternate Process 9"/>
          <p:cNvSpPr/>
          <p:nvPr/>
        </p:nvSpPr>
        <p:spPr>
          <a:xfrm>
            <a:off x="2643174" y="3714752"/>
            <a:ext cx="6272250" cy="3143248"/>
          </a:xfrm>
          <a:prstGeom prst="flowChartAlternateProcess">
            <a:avLst/>
          </a:prstGeom>
          <a:solidFill>
            <a:srgbClr val="28A84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سيره معصومان    ج‏5    227     نقش انگشترى امام ..... ص : 227</a:t>
            </a:r>
            <a:br>
              <a:rPr lang="fa-IR" sz="1000" dirty="0" smtClean="0"/>
            </a:br>
            <a:endParaRPr lang="fa-IR" sz="1000" dirty="0" smtClean="0"/>
          </a:p>
          <a:p>
            <a:r>
              <a:rPr lang="fa-IR" sz="1400" dirty="0" smtClean="0">
                <a:solidFill>
                  <a:srgbClr val="003300"/>
                </a:solidFill>
              </a:rPr>
              <a:t>نقش انگشترى امام‏</a:t>
            </a:r>
            <a:r>
              <a:rPr lang="fa-IR" sz="1400" dirty="0" smtClean="0"/>
              <a:t/>
            </a:r>
            <a:br>
              <a:rPr lang="fa-IR" sz="1400" dirty="0" smtClean="0"/>
            </a:br>
            <a:r>
              <a:rPr lang="fa-IR" sz="1400" dirty="0" smtClean="0"/>
              <a:t>در كتاب فصول المهمه نقش انگشترى آن حضرت، </a:t>
            </a:r>
            <a:r>
              <a:rPr lang="fa-IR" sz="1400" dirty="0" smtClean="0">
                <a:solidFill>
                  <a:srgbClr val="002060"/>
                </a:solidFill>
              </a:rPr>
              <a:t>و ما توفيقى الا باللّه</a:t>
            </a:r>
            <a:r>
              <a:rPr lang="fa-IR" sz="1400" dirty="0" smtClean="0"/>
              <a:t>، آمده اما به گفته كفعمى، </a:t>
            </a:r>
            <a:r>
              <a:rPr lang="fa-IR" sz="1400" dirty="0" smtClean="0">
                <a:solidFill>
                  <a:srgbClr val="002060"/>
                </a:solidFill>
              </a:rPr>
              <a:t>لكل غم حسبى اللّه</a:t>
            </a:r>
            <a:r>
              <a:rPr lang="fa-IR" sz="1400" dirty="0" smtClean="0"/>
              <a:t>، و در كتاب حلية الاولياء در روايتى از امام باقر (ع) آمده است كه</a:t>
            </a:r>
            <a:r>
              <a:rPr lang="fa-IR" sz="1400" dirty="0" smtClean="0">
                <a:solidFill>
                  <a:srgbClr val="002060"/>
                </a:solidFill>
              </a:rPr>
              <a:t>: القوة للّه جميعا </a:t>
            </a:r>
            <a:r>
              <a:rPr lang="fa-IR" sz="1400" dirty="0" smtClean="0"/>
              <a:t>ذكر گرديده است. و در روايت ديگرى از امام باقر (ع) </a:t>
            </a:r>
            <a:r>
              <a:rPr lang="fa-IR" sz="1400" dirty="0" smtClean="0">
                <a:solidFill>
                  <a:srgbClr val="002060"/>
                </a:solidFill>
              </a:rPr>
              <a:t>العزة للّه </a:t>
            </a:r>
            <a:r>
              <a:rPr lang="fa-IR" sz="1400" dirty="0" smtClean="0"/>
              <a:t>آورده شده و از امام صادق (ع) روايت است كه نقش خاتم امام زين العابدين </a:t>
            </a:r>
            <a:r>
              <a:rPr lang="fa-IR" sz="1400" dirty="0" smtClean="0">
                <a:solidFill>
                  <a:srgbClr val="002060"/>
                </a:solidFill>
              </a:rPr>
              <a:t>الحمد للّه العلى</a:t>
            </a:r>
            <a:r>
              <a:rPr lang="fa-IR" sz="1400" dirty="0" smtClean="0"/>
              <a:t>. و از امام كاظم (ع) آمده است كه: </a:t>
            </a:r>
            <a:r>
              <a:rPr lang="fa-IR" sz="1400" dirty="0" smtClean="0">
                <a:solidFill>
                  <a:srgbClr val="002060"/>
                </a:solidFill>
              </a:rPr>
              <a:t>خزي و شقى قاتل الحسين بن على</a:t>
            </a:r>
            <a:r>
              <a:rPr lang="fa-IR" sz="1400" dirty="0" smtClean="0"/>
              <a:t>. و در روايتى از امام رضا (ع) ان اللّه بالغ امره ذكر شده است. به هر حال گويا امام سجاد داراى تعدادى انگشترى بوده كه با عبارات متعددى ذكر گرديده است‏</a:t>
            </a:r>
            <a:r>
              <a:rPr lang="fa-IR" sz="1200" dirty="0" smtClean="0"/>
              <a:t/>
            </a:r>
            <a:br>
              <a:rPr lang="fa-IR" sz="1200" dirty="0" smtClean="0"/>
            </a:br>
            <a:endParaRPr lang="fa-IR" sz="1200" dirty="0"/>
          </a:p>
        </p:txBody>
      </p:sp>
      <p:sp>
        <p:nvSpPr>
          <p:cNvPr id="13" name="Rounded Rectangle 12"/>
          <p:cNvSpPr/>
          <p:nvPr/>
        </p:nvSpPr>
        <p:spPr>
          <a:xfrm>
            <a:off x="6500826" y="1071546"/>
            <a:ext cx="2414598" cy="2143140"/>
          </a:xfrm>
          <a:prstGeom prst="roundRect">
            <a:avLst/>
          </a:prstGeom>
          <a:solidFill>
            <a:srgbClr val="28A84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100" dirty="0" smtClean="0"/>
              <a:t>سيره معصومان    ج‏5    252 </a:t>
            </a:r>
          </a:p>
          <a:p>
            <a:r>
              <a:rPr lang="fa-IR" sz="1400" dirty="0" smtClean="0">
                <a:solidFill>
                  <a:srgbClr val="003300"/>
                </a:solidFill>
              </a:rPr>
              <a:t>امام و احیای عاشورا :</a:t>
            </a:r>
          </a:p>
          <a:p>
            <a:r>
              <a:rPr lang="fa-IR" sz="1400" dirty="0" smtClean="0"/>
              <a:t>شيخ صدوق در خصال مى‏نويسد: امام سجاد (ع)، به مدت بيست سال بر پدرش حسين بن على (ع)، گريست‏</a:t>
            </a:r>
            <a:br>
              <a:rPr lang="fa-IR" sz="1400" dirty="0" smtClean="0"/>
            </a:br>
            <a:endParaRPr lang="fa-IR" sz="1400" dirty="0"/>
          </a:p>
        </p:txBody>
      </p:sp>
      <p:sp>
        <p:nvSpPr>
          <p:cNvPr id="14" name="Rounded Rectangle 13"/>
          <p:cNvSpPr/>
          <p:nvPr/>
        </p:nvSpPr>
        <p:spPr>
          <a:xfrm>
            <a:off x="357158" y="3714752"/>
            <a:ext cx="2071702" cy="3143248"/>
          </a:xfrm>
          <a:prstGeom prst="roundRect">
            <a:avLst/>
          </a:prstGeom>
          <a:solidFill>
            <a:srgbClr val="28A84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بحار الأنوار       53     باب پنجم مكارم اخلاق و دانش آن جناب و اقرار دوست و دشمن بمقامش ..... ص : 41</a:t>
            </a:r>
            <a:br>
              <a:rPr lang="fa-IR" sz="1000" dirty="0" smtClean="0"/>
            </a:br>
            <a:endParaRPr lang="fa-IR" sz="1000" dirty="0" smtClean="0"/>
          </a:p>
          <a:p>
            <a:r>
              <a:rPr lang="fa-IR" sz="1400" dirty="0" smtClean="0">
                <a:solidFill>
                  <a:srgbClr val="003300"/>
                </a:solidFill>
              </a:rPr>
              <a:t>امام و ترویج قرآن:</a:t>
            </a:r>
          </a:p>
          <a:p>
            <a:r>
              <a:rPr lang="fa-IR" sz="1400" dirty="0" smtClean="0"/>
              <a:t>در كافى است على بن الحسين از همه مردم خوش صوت‏تر بود در قرائت قرآن سقاها در خانه‏اش ميگذشتند همان جا ميايستادند و گوش بقرآن خواندن ايشان ميدادند</a:t>
            </a:r>
            <a:r>
              <a:rPr lang="fa-IR" sz="1000" dirty="0" smtClean="0"/>
              <a:t/>
            </a:r>
            <a:br>
              <a:rPr lang="fa-IR" sz="1000" dirty="0" smtClean="0"/>
            </a:br>
            <a:endParaRPr lang="fa-IR" sz="1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40732"/>
            <a:ext cx="21679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fa-IR" sz="1500" b="0" i="0" u="none" strike="noStrike" cap="none" normalizeH="0" baseline="0" dirty="0" smtClean="0">
                <a:ln>
                  <a:noFill/>
                </a:ln>
                <a:solidFill>
                  <a:srgbClr val="552B2B"/>
                </a:solidFill>
                <a:effectLst/>
                <a:latin typeface="Traditional Arabic" pitchFamily="18" charset="-78"/>
                <a:cs typeface="Traditional Arabic" pitchFamily="18" charset="-78"/>
              </a:rPr>
              <a:t/>
            </a:r>
            <a:br>
              <a:rPr kumimoji="0" lang="fa-IR" sz="1500" b="0" i="0" u="none" strike="noStrike" cap="none" normalizeH="0" baseline="0" dirty="0" smtClean="0">
                <a:ln>
                  <a:noFill/>
                </a:ln>
                <a:solidFill>
                  <a:srgbClr val="552B2B"/>
                </a:solidFill>
                <a:effectLst/>
                <a:latin typeface="Traditional Arabic" pitchFamily="18" charset="-78"/>
                <a:cs typeface="Traditional Arabic" pitchFamily="18" charset="-78"/>
              </a:rPr>
            </a:br>
            <a:endParaRPr kumimoji="0" lang="fa-IR"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ounded Rectangle 9"/>
          <p:cNvSpPr/>
          <p:nvPr/>
        </p:nvSpPr>
        <p:spPr>
          <a:xfrm>
            <a:off x="0" y="0"/>
            <a:ext cx="5857884" cy="3357562"/>
          </a:xfrm>
          <a:prstGeom prst="roundRect">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    </a:t>
            </a:r>
            <a:r>
              <a:rPr lang="fa-IR" sz="1400" dirty="0" smtClean="0">
                <a:solidFill>
                  <a:srgbClr val="003300"/>
                </a:solidFill>
              </a:rPr>
              <a:t>خدمتگذاری امام در سفر حج :   </a:t>
            </a:r>
          </a:p>
          <a:p>
            <a:r>
              <a:rPr lang="fa-IR" sz="1000" dirty="0" smtClean="0"/>
              <a:t>عيون اخبار الرضا- حضرت صادق عليه السلام فرمود :</a:t>
            </a:r>
          </a:p>
          <a:p>
            <a:r>
              <a:rPr lang="fa-IR" sz="1400" dirty="0" smtClean="0"/>
              <a:t>على بن الحسين (ع) هميشه با رفيقانى مسافرت ميكرد كه ايشان را نميشناختند و شرط ميكرد در كارهائى كه احتياج داشتند خدمتكار آنها باشد.</a:t>
            </a:r>
            <a:br>
              <a:rPr lang="fa-IR" sz="1400" dirty="0" smtClean="0"/>
            </a:br>
            <a:r>
              <a:rPr lang="fa-IR" sz="1400" dirty="0" smtClean="0"/>
              <a:t>يك مرتبه با گروهى مسافرت كرد شخصى بآنها برخورد امام را شناخت گفت ميدانيد اين شخص كيست؟ گفتند نه. گفت اين على بن الحسين است از جاى حركت نموده دست و پايش را بوسيدند گفتند يا ابن رسول الله ميخواستى ما را بآتش جهنم بسوزانى اگر اسائه ادبى ميكرديم ديگر براى هميشه هلاك ميشديم شما را چه واداشت كه چنين كنيد؟ فرمود زمانى با گروهى مسافرت كرديم كه مرا ميشناختند بواسطه پيغمبر در باره من آنقدر لطف مينمودند كه استحقاق آن را نداشتم. من ميترسيدم شما هم چنين كنيد بهمين جهت با ناشناس بودن برايم بهتر بود.</a:t>
            </a:r>
            <a:r>
              <a:rPr lang="fa-IR" sz="1000" dirty="0" smtClean="0"/>
              <a:t/>
            </a:r>
            <a:br>
              <a:rPr lang="fa-IR" sz="1000" dirty="0" smtClean="0"/>
            </a:br>
            <a:endParaRPr lang="fa-IR" sz="1000" dirty="0"/>
          </a:p>
        </p:txBody>
      </p:sp>
      <p:sp>
        <p:nvSpPr>
          <p:cNvPr id="13" name="Rounded Rectangle 12"/>
          <p:cNvSpPr/>
          <p:nvPr/>
        </p:nvSpPr>
        <p:spPr>
          <a:xfrm>
            <a:off x="6000760" y="0"/>
            <a:ext cx="3143240" cy="1357298"/>
          </a:xfrm>
          <a:prstGeom prst="roundRect">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سيره معصومان   </a:t>
            </a:r>
          </a:p>
          <a:p>
            <a:endParaRPr lang="fa-IR" sz="1000" dirty="0" smtClean="0"/>
          </a:p>
          <a:p>
            <a:r>
              <a:rPr lang="fa-IR" sz="1400" dirty="0" smtClean="0">
                <a:solidFill>
                  <a:srgbClr val="003300"/>
                </a:solidFill>
              </a:rPr>
              <a:t>حج امام :</a:t>
            </a:r>
          </a:p>
          <a:p>
            <a:r>
              <a:rPr lang="fa-IR" sz="1400" dirty="0" smtClean="0"/>
              <a:t>روايت است آن حضرت بيست بار كه به سفر حج رفت‏</a:t>
            </a:r>
            <a:r>
              <a:rPr lang="fa-IR" dirty="0" smtClean="0"/>
              <a:t/>
            </a:r>
            <a:br>
              <a:rPr lang="fa-IR" dirty="0" smtClean="0"/>
            </a:br>
            <a:endParaRPr lang="fa-IR" dirty="0"/>
          </a:p>
        </p:txBody>
      </p:sp>
      <p:sp>
        <p:nvSpPr>
          <p:cNvPr id="16" name="Flowchart: Alternate Process 15"/>
          <p:cNvSpPr/>
          <p:nvPr/>
        </p:nvSpPr>
        <p:spPr>
          <a:xfrm>
            <a:off x="0" y="3500438"/>
            <a:ext cx="5786446" cy="3357562"/>
          </a:xfrm>
          <a:prstGeom prst="flowChartAlternateProcess">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fa-IR" sz="1000" dirty="0" smtClean="0"/>
          </a:p>
          <a:p>
            <a:endParaRPr lang="fa-IR" sz="1000" dirty="0" smtClean="0"/>
          </a:p>
          <a:p>
            <a:r>
              <a:rPr lang="fa-IR" sz="1000" dirty="0" smtClean="0"/>
              <a:t>سيره معصومان    ج‏5    245     آزاد كردن بندگان در راه خدا ..... ص : 244</a:t>
            </a:r>
            <a:br>
              <a:rPr lang="fa-IR" sz="1000" dirty="0" smtClean="0"/>
            </a:br>
            <a:r>
              <a:rPr lang="fa-IR" sz="1400" dirty="0" smtClean="0">
                <a:solidFill>
                  <a:srgbClr val="003300"/>
                </a:solidFill>
              </a:rPr>
              <a:t>امام و بردگان :</a:t>
            </a:r>
          </a:p>
          <a:p>
            <a:r>
              <a:rPr lang="fa-IR" sz="1400" dirty="0" smtClean="0"/>
              <a:t>على بن الحسين (ع) غلامانى را كه در خدمتش كار مى‏كردند بيش از يك سال نگهدارى نمى‏كرد و هنوز سال به پايان نرسيده آزادشان مى‏ساخت. روش آن حضرت چنان بود كه اگر غلامى را در اول سال و يا در نيمه سال خريدارى كرده بود همين كه شب عيد فطر فرا مى‏رسيد وى را آزاد مى‏ساخت و در سال جديد يكى ديگر را به جاى او خريدارى مى‏كرد. سپس وى را نيز آزاد مى‏ساخت و چنان بود كه اين امر را تا پايان عمر و تا آنگاه كه به لقاى پروردگار نايل مى‏آمد همچنان ادامه مى‏داد. چنانچه در ماه رمضان در مكه به سر مى‏برد، به خريدن سياهان مى‏پرداخت و آنان را به عرفات مى‏برد و اگر جاده و راه عبور احتياج به مرمّت و تعمير داشت آنان را به كار وامى‏داشت و همين كه كار آنها پايان مى‏يافت، آنان را آزاد مى‏ساخت و جوايز و اموال بسيارى به آنان انفاق مى‏كرد</a:t>
            </a:r>
            <a:r>
              <a:rPr lang="fa-IR" sz="1100" dirty="0" smtClean="0"/>
              <a:t>.</a:t>
            </a:r>
            <a:br>
              <a:rPr lang="fa-IR" sz="1100" dirty="0" smtClean="0"/>
            </a:br>
            <a:endParaRPr lang="fa-IR" sz="1100" dirty="0" smtClean="0"/>
          </a:p>
          <a:p>
            <a:r>
              <a:rPr lang="fa-IR" sz="1000" dirty="0" smtClean="0"/>
              <a:t/>
            </a:r>
            <a:br>
              <a:rPr lang="fa-IR" sz="1000" dirty="0" smtClean="0"/>
            </a:br>
            <a:endParaRPr lang="fa-IR" sz="1000" dirty="0"/>
          </a:p>
        </p:txBody>
      </p:sp>
      <p:sp>
        <p:nvSpPr>
          <p:cNvPr id="17" name="Flowchart: Alternate Process 16"/>
          <p:cNvSpPr/>
          <p:nvPr/>
        </p:nvSpPr>
        <p:spPr>
          <a:xfrm>
            <a:off x="6000760" y="1643050"/>
            <a:ext cx="3143240" cy="5000636"/>
          </a:xfrm>
          <a:prstGeom prst="flowChartAlternateProcess">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ترجمه إعلام الورى    متن    363     (مناقب و فضائل حضرت سجاد عليه السلام) ..... ص : 362</a:t>
            </a:r>
            <a:br>
              <a:rPr lang="fa-IR" sz="1000" dirty="0" smtClean="0"/>
            </a:br>
            <a:endParaRPr lang="fa-IR" sz="1000" dirty="0" smtClean="0"/>
          </a:p>
          <a:p>
            <a:r>
              <a:rPr lang="fa-IR" sz="1400" dirty="0" smtClean="0">
                <a:solidFill>
                  <a:srgbClr val="003300"/>
                </a:solidFill>
              </a:rPr>
              <a:t>امام و مدعیان علم و اخلاق :</a:t>
            </a:r>
          </a:p>
          <a:p>
            <a:r>
              <a:rPr lang="fa-IR" sz="1400" dirty="0" smtClean="0"/>
              <a:t>حضرت زين العابدين روزى حسن بصرى را ديدند در كنار حجر الاسود براى مردم قصه ميگويد حضرت به او فرمود: آيا خودت را براى مرگ حاضر كرده‏اى؟</a:t>
            </a:r>
            <a:br>
              <a:rPr lang="fa-IR" sz="1400" dirty="0" smtClean="0"/>
            </a:br>
            <a:r>
              <a:rPr lang="fa-IR" sz="1400" dirty="0" smtClean="0"/>
              <a:t>عرض كرد: خير فرمود: آيا از اعمالت در روز قيامت راضى هستى؟ عرض كرد: از اين هم رضايت ندارم فرمود: آيا در آن جا خانه‏اى غير از اين خانه براى عمل هست؟</a:t>
            </a:r>
            <a:br>
              <a:rPr lang="fa-IR" sz="1400" dirty="0" smtClean="0"/>
            </a:br>
            <a:r>
              <a:rPr lang="fa-IR" sz="1400" dirty="0" smtClean="0"/>
              <a:t>عرض كرد: خير فرمود: آيا در روى زمين پناهگاهى غير از اين خانه هست؟ عرض كرد:</a:t>
            </a:r>
            <a:br>
              <a:rPr lang="fa-IR" sz="1400" dirty="0" smtClean="0"/>
            </a:br>
            <a:r>
              <a:rPr lang="fa-IR" sz="1400" dirty="0" smtClean="0"/>
              <a:t>جز اين جا پناهگاهى ديگر نيست فرمود: پس چرا مردم را از طواف باز ميدارى؟! </a:t>
            </a:r>
            <a:r>
              <a:rPr lang="fa-IR" sz="1000" dirty="0" smtClean="0"/>
              <a:t>(4)</a:t>
            </a:r>
            <a:r>
              <a:rPr lang="fa-IR" dirty="0" smtClean="0"/>
              <a:t/>
            </a:r>
            <a:br>
              <a:rPr lang="fa-IR" dirty="0" smtClean="0"/>
            </a:br>
            <a:endParaRPr lang="fa-I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428992" y="214290"/>
            <a:ext cx="5500726" cy="6429420"/>
          </a:xfrm>
          <a:prstGeom prst="roundRect">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سيره معصومان    ج‏5    247     </a:t>
            </a:r>
            <a:br>
              <a:rPr lang="fa-IR" sz="1000" dirty="0" smtClean="0"/>
            </a:br>
            <a:r>
              <a:rPr lang="fa-IR" sz="1000" dirty="0" smtClean="0"/>
              <a:t>    </a:t>
            </a:r>
            <a:r>
              <a:rPr lang="fa-IR" sz="1400" dirty="0" smtClean="0">
                <a:solidFill>
                  <a:srgbClr val="003300"/>
                </a:solidFill>
              </a:rPr>
              <a:t>هبیت و عظمت</a:t>
            </a:r>
            <a:r>
              <a:rPr lang="fa-IR" sz="1400" dirty="0" smtClean="0"/>
              <a:t> </a:t>
            </a:r>
            <a:r>
              <a:rPr lang="fa-IR" sz="1400" dirty="0" smtClean="0">
                <a:solidFill>
                  <a:srgbClr val="003300"/>
                </a:solidFill>
              </a:rPr>
              <a:t>امام در برابر دشمنان :</a:t>
            </a:r>
          </a:p>
          <a:p>
            <a:r>
              <a:rPr lang="fa-IR" sz="1400" dirty="0" smtClean="0"/>
              <a:t>شخصيت معنوى و عظمت روحانى امام سجاد (ع)، به اندازه‏اى بود كه حتى دشمنان آن حضرت نيز به هنگامى كه </a:t>
            </a:r>
            <a:r>
              <a:rPr lang="fa-IR" sz="1400" smtClean="0"/>
              <a:t>با ايشان </a:t>
            </a:r>
            <a:r>
              <a:rPr lang="fa-IR" sz="1400" dirty="0" smtClean="0"/>
              <a:t>روبرو مى‏شدند تحت تأثير جذبه و روحانيت وى قرار مى‏گرفتند؛ چنان كه عبد الملك بن مروان مى‏گويد: به خدا سوگند، آنگاه كه على بن الحسين بر من وارد شد، ترس و وحشت بدنم را به لرزه درآورد. مسرف بن عقبه نيز گويد: همين كه على بن الحسين را در مقابل خود ديدم ترس و بيم عجيبى مرا احاطه كرد.</a:t>
            </a:r>
            <a:br>
              <a:rPr lang="fa-IR" sz="1400" dirty="0" smtClean="0"/>
            </a:br>
            <a:endParaRPr lang="fa-IR" sz="1400" dirty="0" smtClean="0"/>
          </a:p>
          <a:p>
            <a:r>
              <a:rPr lang="fa-IR" sz="1400" dirty="0" smtClean="0"/>
              <a:t>ابو نعيم اصفهانى در حلية الاولياء به سند خود از ابن عايشه و او نيز از پدر خود روايت كرده است كه:</a:t>
            </a:r>
            <a:br>
              <a:rPr lang="fa-IR" sz="1400" dirty="0" smtClean="0"/>
            </a:br>
            <a:r>
              <a:rPr lang="fa-IR" sz="1400" dirty="0" smtClean="0"/>
              <a:t>هشام بن عبد الملك قبل از آنكه به خلافت برسد به مكه رفت. پس از انجام مناسك حج نوبت به روز استلام حجر الاسود رسيد، اما ازدحام و اجتماع مردم مانع رسيدن او به حجر الاسود گرديد. در اين اثنا ناگهان احساس كرد كه مردم از حركت وامانده‏اند و چشمها به يك سو دوخته شده است، و همه براى شخصى راه باز مى‏كنند تا استلام كند. او على بن الحسين (ع) بود كه به آرامى به طرف حجر الاسود حركت مى‏كرد. در اين هنگام هشام با تعجب به كنارى رفت و بر مسندى كه اطرافيانش تهيه كرده بودند. بنشست و به آن منظره و ازدحام چشم دوخت. اهالى شام كه همراه وى بودند از وى پرسيدند: يا امير اين شخص كيست؟</a:t>
            </a:r>
            <a:br>
              <a:rPr lang="fa-IR" sz="1400" dirty="0" smtClean="0"/>
            </a:br>
            <a:endParaRPr lang="fa-IR" sz="1400" dirty="0" smtClean="0"/>
          </a:p>
          <a:p>
            <a:r>
              <a:rPr lang="fa-IR" sz="1400" dirty="0" smtClean="0"/>
              <a:t>هشام كه بيم داشت از شخصيت خود كاسته شود در پاسخ آنها گفت: من او را نمى‏شناسم. در ميان اين جمع همام بن غالب، معروف به فرزدق كه از دور ناظر بود، با شنيدن پاسخ هشام سخت برآشفت و گفت: من مى‏دانم او كيست. اين شخص، على بن الحسين (ع) است‏</a:t>
            </a:r>
          </a:p>
          <a:p>
            <a:r>
              <a:rPr lang="fa-IR" sz="1000" dirty="0" smtClean="0"/>
              <a:t/>
            </a:r>
            <a:br>
              <a:rPr lang="fa-IR" sz="1000" dirty="0" smtClean="0"/>
            </a:br>
            <a:endParaRPr lang="fa-IR" sz="1000" dirty="0"/>
          </a:p>
        </p:txBody>
      </p:sp>
      <p:sp>
        <p:nvSpPr>
          <p:cNvPr id="10" name="Flowchart: Alternate Process 9"/>
          <p:cNvSpPr/>
          <p:nvPr/>
        </p:nvSpPr>
        <p:spPr>
          <a:xfrm>
            <a:off x="0" y="214290"/>
            <a:ext cx="3286116" cy="6429420"/>
          </a:xfrm>
          <a:prstGeom prst="flowChartAlternateProcess">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سيره معصومان    ج‏5    240     </a:t>
            </a:r>
          </a:p>
          <a:p>
            <a:endParaRPr lang="fa-IR" sz="1000" dirty="0" smtClean="0"/>
          </a:p>
          <a:p>
            <a:r>
              <a:rPr lang="fa-IR" sz="1400" dirty="0" smtClean="0">
                <a:solidFill>
                  <a:srgbClr val="003300"/>
                </a:solidFill>
              </a:rPr>
              <a:t>گذشت امام :</a:t>
            </a:r>
            <a:r>
              <a:rPr lang="fa-IR" sz="1000" dirty="0" smtClean="0"/>
              <a:t/>
            </a:r>
            <a:br>
              <a:rPr lang="fa-IR" sz="1000" dirty="0" smtClean="0"/>
            </a:br>
            <a:endParaRPr lang="fa-IR" sz="1000" dirty="0" smtClean="0"/>
          </a:p>
          <a:p>
            <a:r>
              <a:rPr lang="fa-IR" sz="1400" dirty="0" smtClean="0"/>
              <a:t>يكى از اهالى مدينه امام زين العابدين (ع) را به باد ناسزا گرفت و كلمات ناروا به وى گفت. ناگاه عده‏اى از غلامان آن حضرت تحت تأثير قرار گرفتند و به طرف وى دويدند؛ اما على بن الحسين (ع) آنان را از اين امر بازداشت و گفت: او را به حال خود گذاريد. سپس رو كرد به آن شخص و گفت: خداى آنچه از كارهاى ما را بر تو پوشيده داشته بيشتر از آن است كه تو بدانى و بگويى. پس از آن گفت: آيا حاجت و درخواستى دارى كه در انجام آن تو را يارى كنم؟</a:t>
            </a:r>
          </a:p>
          <a:p>
            <a:r>
              <a:rPr lang="fa-IR" sz="1400" dirty="0" smtClean="0"/>
              <a:t>وى مى‏گويد، من شرم كرده، از خجلت سر را به زير افكندم. چون آن حضرت مرا به اين حال مشاهده كرد براى اينكه مرا از اضطراب و تشويش و شرم و حيا برهاند جامه‏اى را كه مخصوص خود او بود بر دوش من انداخت و دستور داد هزار درهم براى من بياورند. از آن پس هر موقع آن مرد به ديدار آن حضرت نايل مى‏شد، مى‏گفت: گواهى مى‏دهم كه تو فرزند رسول خدايى </a:t>
            </a:r>
            <a:br>
              <a:rPr lang="fa-IR" sz="1400" dirty="0" smtClean="0"/>
            </a:br>
            <a:endParaRPr lang="fa-IR" sz="14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57158" y="357166"/>
            <a:ext cx="8501122" cy="4214818"/>
          </a:xfrm>
          <a:prstGeom prst="flowChartAlternateProcess">
            <a:avLst/>
          </a:prstGeom>
          <a:solidFill>
            <a:srgbClr val="36991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سيره معصومان    ج‏5    239     حلم امام ..... ص : 237</a:t>
            </a:r>
            <a:br>
              <a:rPr lang="fa-IR" sz="1000" dirty="0" smtClean="0"/>
            </a:br>
            <a:endParaRPr lang="fa-IR" sz="1000" dirty="0" smtClean="0"/>
          </a:p>
          <a:p>
            <a:endParaRPr lang="fa-IR" sz="1000" dirty="0" smtClean="0"/>
          </a:p>
          <a:p>
            <a:r>
              <a:rPr lang="fa-IR" sz="1400" dirty="0" smtClean="0">
                <a:solidFill>
                  <a:srgbClr val="003300"/>
                </a:solidFill>
              </a:rPr>
              <a:t>امام و والی معزول :</a:t>
            </a:r>
          </a:p>
          <a:p>
            <a:r>
              <a:rPr lang="fa-IR" sz="1400" dirty="0" smtClean="0"/>
              <a:t>موقعى كه هشام بن اسماعيل‏ بر مسند حكومت نشست. دست به كارهاى زشت و ناپسند مى‏زد و با مردم شهر به خشونت و دشمنى رفتار مى‏كرد، و در اين ميان بيش از همه به آزار على بن الحسين (ع)، پرداخت و آنگاه كه وليد بن عبد الملك دستور داد، وى را از فرماندارى معزول كنند و از مردم خواست در برابر خانه مروان بايستند تا چنانچه حقى از مردم پايمال نموده وى را بازخواست نمايند. اما هشام كه از رفتار خود بيش از همه واقف بود مى‏گفت: جز از على بن الحسين (ع) از هيچ كس بيم ندارم؛ و بدين ترتيب هر كس از برابر او مى‏گذشت، وى را دشنام مى‏داد و لعن و نفرين مى‏كرد. در همين موقع بود كه امام زين العابدين (ع) در حالى كه عده‏اى از اهل بيت و غلامان گرد او حلقه زده بودند ديده شد كه به سوى هشام پيش مى‏آيد. پس هشام دست و پاى خود را گم كرد. گويى مرگ را به چشم خود مى‏ديد. اما بر خلاف تصور وى امام (ع) بر وى سلام كرد و به ياران خود نيز توصيه فرمود كه هرگز به وى آزار و آسيبى نرسانند.</a:t>
            </a:r>
            <a:br>
              <a:rPr lang="fa-IR" sz="1400" dirty="0" smtClean="0"/>
            </a:br>
            <a:endParaRPr lang="fa-IR" sz="1400" dirty="0" smtClean="0"/>
          </a:p>
          <a:p>
            <a:r>
              <a:rPr lang="fa-IR" sz="1400" dirty="0" smtClean="0"/>
              <a:t>هشام با مشاهده اين همه بزرگوارى امام كه هرگز چنين انتظارى را نداشت با لحن خاصى گفت: اللّه اعلم حيث يجعل رسالته‏</a:t>
            </a:r>
          </a:p>
          <a:p>
            <a:endParaRPr lang="fa-IR" sz="1400" dirty="0" smtClean="0"/>
          </a:p>
          <a:p>
            <a:endParaRPr lang="fa-IR" sz="1000" dirty="0"/>
          </a:p>
        </p:txBody>
      </p:sp>
      <p:sp>
        <p:nvSpPr>
          <p:cNvPr id="4" name="Rounded Rectangle 3"/>
          <p:cNvSpPr/>
          <p:nvPr/>
        </p:nvSpPr>
        <p:spPr>
          <a:xfrm>
            <a:off x="714348" y="4929198"/>
            <a:ext cx="4357718" cy="17145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بحار الأنوار     باب دهم وفات زين العابدين عليه السلام ..... ص : 102</a:t>
            </a:r>
            <a:br>
              <a:rPr lang="fa-IR" sz="1000" dirty="0" smtClean="0"/>
            </a:br>
            <a:endParaRPr lang="fa-IR" sz="1000" dirty="0" smtClean="0"/>
          </a:p>
          <a:p>
            <a:r>
              <a:rPr lang="fa-IR" sz="1400" dirty="0" smtClean="0">
                <a:solidFill>
                  <a:srgbClr val="003300"/>
                </a:solidFill>
              </a:rPr>
              <a:t>شهادت امام :</a:t>
            </a:r>
          </a:p>
          <a:p>
            <a:r>
              <a:rPr lang="fa-IR" sz="1400" dirty="0" smtClean="0"/>
              <a:t>روزى كه على بن الحسين (ع) از دنيا رفت تمام مردم مدینه از مؤمن صالح و فاسق و فاجر در تشييع جنازه‏اش شركت كردند </a:t>
            </a:r>
            <a:br>
              <a:rPr lang="fa-IR" sz="1400" dirty="0" smtClean="0"/>
            </a:br>
            <a:endParaRPr lang="fa-IR" sz="14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rezayi\Desktop\New folder\201112A0\0712201112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2285984" y="857232"/>
            <a:ext cx="785818" cy="57864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zayi\Desktop\2426zujy6y2kokwu0j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928670"/>
          </a:xfrm>
        </p:spPr>
        <p:txBody>
          <a:bodyPr>
            <a:normAutofit/>
          </a:bodyPr>
          <a:lstStyle/>
          <a:p>
            <a:pPr algn="r"/>
            <a:r>
              <a:rPr lang="fa-IR" sz="2800" dirty="0" smtClean="0">
                <a:solidFill>
                  <a:schemeClr val="accent6">
                    <a:lumMod val="50000"/>
                  </a:schemeClr>
                </a:solidFill>
                <a:cs typeface="B Compset" pitchFamily="2" charset="-78"/>
              </a:rPr>
              <a:t>امامانِ معاصر تحولات و دگرگونی های مهم جریان خلافت </a:t>
            </a:r>
            <a:endParaRPr lang="fa-IR" sz="2800" dirty="0">
              <a:solidFill>
                <a:schemeClr val="accent6">
                  <a:lumMod val="50000"/>
                </a:schemeClr>
              </a:solidFill>
              <a:cs typeface="B Compset" pitchFamily="2" charset="-78"/>
            </a:endParaRPr>
          </a:p>
        </p:txBody>
      </p:sp>
      <p:graphicFrame>
        <p:nvGraphicFramePr>
          <p:cNvPr id="4" name="Content Placeholder 3"/>
          <p:cNvGraphicFramePr>
            <a:graphicFrameLocks noGrp="1"/>
          </p:cNvGraphicFramePr>
          <p:nvPr>
            <p:ph idx="1"/>
          </p:nvPr>
        </p:nvGraphicFramePr>
        <p:xfrm>
          <a:off x="304800" y="714356"/>
          <a:ext cx="8686800"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2" y="457200"/>
            <a:ext cx="4133848" cy="542908"/>
          </a:xfrm>
        </p:spPr>
        <p:txBody>
          <a:bodyPr>
            <a:normAutofit fontScale="90000"/>
          </a:bodyPr>
          <a:lstStyle/>
          <a:p>
            <a:pPr algn="r"/>
            <a:r>
              <a:rPr lang="fa-IR" dirty="0" smtClean="0"/>
              <a:t>زندگانی امام سجاد (ع)</a:t>
            </a:r>
            <a:endParaRPr lang="fa-IR" dirty="0"/>
          </a:p>
        </p:txBody>
      </p:sp>
      <p:graphicFrame>
        <p:nvGraphicFramePr>
          <p:cNvPr id="4" name="Content Placeholder 3"/>
          <p:cNvGraphicFramePr>
            <a:graphicFrameLocks noGrp="1"/>
          </p:cNvGraphicFramePr>
          <p:nvPr>
            <p:ph idx="1"/>
          </p:nvPr>
        </p:nvGraphicFramePr>
        <p:xfrm>
          <a:off x="-357222" y="1500174"/>
          <a:ext cx="9715566" cy="370840"/>
        </p:xfrm>
        <a:graphic>
          <a:graphicData uri="http://schemas.openxmlformats.org/drawingml/2006/table">
            <a:tbl>
              <a:tblPr rtl="1" firstRow="1" bandRow="1">
                <a:tableStyleId>{5C22544A-7EE6-4342-B048-85BDC9FD1C3A}</a:tableStyleId>
              </a:tblPr>
              <a:tblGrid>
                <a:gridCol w="1387938"/>
                <a:gridCol w="1387938"/>
                <a:gridCol w="1387938"/>
                <a:gridCol w="1387938"/>
                <a:gridCol w="1387938"/>
                <a:gridCol w="1387938"/>
                <a:gridCol w="1387938"/>
              </a:tblGrid>
              <a:tr h="370840">
                <a:tc>
                  <a:txBody>
                    <a:bodyPr/>
                    <a:lstStyle/>
                    <a:p>
                      <a:pPr rtl="1"/>
                      <a:r>
                        <a:rPr lang="fa-IR" dirty="0" smtClean="0"/>
                        <a:t>    دهه 30</a:t>
                      </a:r>
                      <a:endParaRPr lang="fa-IR" dirty="0"/>
                    </a:p>
                  </a:txBody>
                  <a:tcPr/>
                </a:tc>
                <a:tc>
                  <a:txBody>
                    <a:bodyPr/>
                    <a:lstStyle/>
                    <a:p>
                      <a:pPr rtl="1"/>
                      <a:r>
                        <a:rPr lang="fa-IR" dirty="0" smtClean="0"/>
                        <a:t>دهه 40</a:t>
                      </a:r>
                      <a:endParaRPr lang="fa-IR" dirty="0"/>
                    </a:p>
                  </a:txBody>
                  <a:tcPr/>
                </a:tc>
                <a:tc>
                  <a:txBody>
                    <a:bodyPr/>
                    <a:lstStyle/>
                    <a:p>
                      <a:pPr rtl="1"/>
                      <a:r>
                        <a:rPr lang="fa-IR" dirty="0" smtClean="0"/>
                        <a:t>دهه 50</a:t>
                      </a:r>
                      <a:endParaRPr lang="fa-IR" dirty="0"/>
                    </a:p>
                  </a:txBody>
                  <a:tcPr/>
                </a:tc>
                <a:tc>
                  <a:txBody>
                    <a:bodyPr/>
                    <a:lstStyle/>
                    <a:p>
                      <a:pPr rtl="1"/>
                      <a:r>
                        <a:rPr lang="fa-IR" dirty="0" smtClean="0"/>
                        <a:t>دهه 60</a:t>
                      </a:r>
                      <a:endParaRPr lang="fa-IR" dirty="0"/>
                    </a:p>
                  </a:txBody>
                  <a:tcPr/>
                </a:tc>
                <a:tc>
                  <a:txBody>
                    <a:bodyPr/>
                    <a:lstStyle/>
                    <a:p>
                      <a:pPr rtl="1"/>
                      <a:r>
                        <a:rPr lang="fa-IR" dirty="0" smtClean="0"/>
                        <a:t>دهه 70</a:t>
                      </a:r>
                      <a:endParaRPr lang="fa-IR" dirty="0"/>
                    </a:p>
                  </a:txBody>
                  <a:tcPr/>
                </a:tc>
                <a:tc>
                  <a:txBody>
                    <a:bodyPr/>
                    <a:lstStyle/>
                    <a:p>
                      <a:pPr rtl="1"/>
                      <a:r>
                        <a:rPr lang="fa-IR" dirty="0" smtClean="0"/>
                        <a:t>دهه 80</a:t>
                      </a:r>
                      <a:endParaRPr lang="fa-IR" dirty="0"/>
                    </a:p>
                  </a:txBody>
                  <a:tcPr/>
                </a:tc>
                <a:tc>
                  <a:txBody>
                    <a:bodyPr/>
                    <a:lstStyle/>
                    <a:p>
                      <a:pPr rtl="1"/>
                      <a:r>
                        <a:rPr lang="fa-IR" dirty="0" smtClean="0"/>
                        <a:t>دهه 90</a:t>
                      </a:r>
                      <a:endParaRPr lang="fa-IR" dirty="0"/>
                    </a:p>
                  </a:txBody>
                  <a:tcPr/>
                </a:tc>
              </a:tr>
            </a:tbl>
          </a:graphicData>
        </a:graphic>
      </p:graphicFrame>
      <p:sp>
        <p:nvSpPr>
          <p:cNvPr id="5" name="Rounded Rectangle 4"/>
          <p:cNvSpPr/>
          <p:nvPr/>
        </p:nvSpPr>
        <p:spPr>
          <a:xfrm>
            <a:off x="357158" y="4643446"/>
            <a:ext cx="4857784" cy="571504"/>
          </a:xfrm>
          <a:prstGeom prst="roundRect">
            <a:avLst/>
          </a:prstGeom>
          <a:solidFill>
            <a:srgbClr val="1CD90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35 سال امامت</a:t>
            </a:r>
            <a:endParaRPr lang="fa-IR" dirty="0"/>
          </a:p>
        </p:txBody>
      </p:sp>
      <p:sp>
        <p:nvSpPr>
          <p:cNvPr id="7" name="Rounded Rectangle 6"/>
          <p:cNvSpPr/>
          <p:nvPr/>
        </p:nvSpPr>
        <p:spPr>
          <a:xfrm>
            <a:off x="5143504" y="4143380"/>
            <a:ext cx="1428760" cy="5000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400" dirty="0" smtClean="0"/>
              <a:t>11سال در زمان پدر </a:t>
            </a:r>
            <a:endParaRPr lang="fa-IR" sz="1400" dirty="0"/>
          </a:p>
        </p:txBody>
      </p:sp>
      <p:sp>
        <p:nvSpPr>
          <p:cNvPr id="8" name="Rounded Rectangle 7"/>
          <p:cNvSpPr/>
          <p:nvPr/>
        </p:nvSpPr>
        <p:spPr>
          <a:xfrm>
            <a:off x="7929586" y="2928934"/>
            <a:ext cx="785786" cy="7143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000" dirty="0" smtClean="0"/>
              <a:t>2 سال در زمان امام علی (ع)</a:t>
            </a:r>
            <a:endParaRPr lang="fa-IR" sz="1000" dirty="0"/>
          </a:p>
        </p:txBody>
      </p:sp>
      <p:sp>
        <p:nvSpPr>
          <p:cNvPr id="9" name="Rounded Rectangle 8"/>
          <p:cNvSpPr/>
          <p:nvPr/>
        </p:nvSpPr>
        <p:spPr>
          <a:xfrm>
            <a:off x="6500826" y="3571876"/>
            <a:ext cx="1485904"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400" dirty="0" smtClean="0"/>
              <a:t>10 سال در زمان امام مجتبی (ع)</a:t>
            </a:r>
            <a:endParaRPr lang="fa-IR" sz="1400" dirty="0"/>
          </a:p>
        </p:txBody>
      </p:sp>
      <p:sp>
        <p:nvSpPr>
          <p:cNvPr id="19" name="Left Arrow 18"/>
          <p:cNvSpPr/>
          <p:nvPr/>
        </p:nvSpPr>
        <p:spPr>
          <a:xfrm>
            <a:off x="785786" y="2143116"/>
            <a:ext cx="7500990" cy="500066"/>
          </a:xfrm>
          <a:prstGeom prst="leftArrow">
            <a:avLst/>
          </a:prstGeom>
          <a:solidFill>
            <a:srgbClr val="08681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57 سال</a:t>
            </a:r>
            <a:endParaRPr lang="fa-IR" dirty="0"/>
          </a:p>
        </p:txBody>
      </p:sp>
      <p:sp>
        <p:nvSpPr>
          <p:cNvPr id="20" name="Oval 19"/>
          <p:cNvSpPr/>
          <p:nvPr/>
        </p:nvSpPr>
        <p:spPr>
          <a:xfrm>
            <a:off x="8358214" y="2143116"/>
            <a:ext cx="785786" cy="500066"/>
          </a:xfrm>
          <a:prstGeom prst="ellipse">
            <a:avLst/>
          </a:prstGeom>
          <a:solidFill>
            <a:srgbClr val="0ACC2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100" dirty="0" smtClean="0"/>
              <a:t>تولد 38 هق </a:t>
            </a:r>
            <a:endParaRPr lang="fa-IR" sz="1100" dirty="0"/>
          </a:p>
        </p:txBody>
      </p:sp>
      <p:sp>
        <p:nvSpPr>
          <p:cNvPr id="21" name="Oval 20"/>
          <p:cNvSpPr/>
          <p:nvPr/>
        </p:nvSpPr>
        <p:spPr>
          <a:xfrm>
            <a:off x="0" y="2143116"/>
            <a:ext cx="714348" cy="50006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100" dirty="0" smtClean="0"/>
              <a:t>شهادت 95 هق</a:t>
            </a:r>
            <a:endParaRPr lang="fa-IR" sz="1100" dirty="0"/>
          </a:p>
        </p:txBody>
      </p:sp>
      <p:sp>
        <p:nvSpPr>
          <p:cNvPr id="23" name="Line Callout 2 22"/>
          <p:cNvSpPr/>
          <p:nvPr/>
        </p:nvSpPr>
        <p:spPr>
          <a:xfrm flipH="1">
            <a:off x="4714876" y="5286388"/>
            <a:ext cx="1000132" cy="541210"/>
          </a:xfrm>
          <a:prstGeom prst="borderCallout2">
            <a:avLst>
              <a:gd name="adj1" fmla="val 18750"/>
              <a:gd name="adj2" fmla="val -8333"/>
              <a:gd name="adj3" fmla="val 18750"/>
              <a:gd name="adj4" fmla="val -16667"/>
              <a:gd name="adj5" fmla="val -119463"/>
              <a:gd name="adj6" fmla="val -15095"/>
            </a:avLst>
          </a:prstGeom>
          <a:solidFill>
            <a:srgbClr val="0D691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100" dirty="0" smtClean="0"/>
              <a:t>میلاد امام باقر (ع) 57 هق</a:t>
            </a:r>
            <a:endParaRPr lang="fa-IR" sz="1100" dirty="0"/>
          </a:p>
        </p:txBody>
      </p:sp>
      <p:sp>
        <p:nvSpPr>
          <p:cNvPr id="24" name="Line Callout 2 23"/>
          <p:cNvSpPr/>
          <p:nvPr/>
        </p:nvSpPr>
        <p:spPr>
          <a:xfrm flipH="1">
            <a:off x="857224" y="5357826"/>
            <a:ext cx="1214446" cy="541210"/>
          </a:xfrm>
          <a:prstGeom prst="borderCallout2">
            <a:avLst>
              <a:gd name="adj1" fmla="val 18750"/>
              <a:gd name="adj2" fmla="val -3857"/>
              <a:gd name="adj3" fmla="val 18750"/>
              <a:gd name="adj4" fmla="val -16667"/>
              <a:gd name="adj5" fmla="val -21553"/>
              <a:gd name="adj6" fmla="val -17761"/>
            </a:avLst>
          </a:prstGeom>
          <a:solidFill>
            <a:srgbClr val="0D691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100" dirty="0" smtClean="0"/>
              <a:t>میلاد امام صادق (ع) 83 هق</a:t>
            </a:r>
            <a:endParaRPr lang="fa-IR" sz="11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i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heckerboard(across)">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9" grpId="0" animBg="1"/>
      <p:bldP spid="20" grpId="0" animBg="1"/>
      <p:bldP spid="21"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a:t>
            </a:r>
            <a:endParaRPr lang="fa-IR" dirty="0"/>
          </a:p>
        </p:txBody>
      </p:sp>
      <p:pic>
        <p:nvPicPr>
          <p:cNvPr id="1028" name="Picture 4"/>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a:effectLst/>
        </p:spPr>
      </p:pic>
      <p:sp>
        <p:nvSpPr>
          <p:cNvPr id="6" name="Rectangle 5"/>
          <p:cNvSpPr/>
          <p:nvPr/>
        </p:nvSpPr>
        <p:spPr>
          <a:xfrm>
            <a:off x="0" y="4500570"/>
            <a:ext cx="1571604" cy="235743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جهان اسلام در زمان امام سجاد (ع)</a:t>
            </a:r>
            <a:endParaRPr lang="fa-IR" dirty="0"/>
          </a:p>
        </p:txBody>
      </p:sp>
    </p:spTree>
    <p:extLst>
      <p:ext uri="{BB962C8B-B14F-4D97-AF65-F5344CB8AC3E}">
        <p14:creationId xmlns:p14="http://schemas.microsoft.com/office/powerpoint/2010/main" val="23188999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7297"/>
            <a:ext cx="8172480" cy="4786347"/>
          </a:xfrm>
        </p:spPr>
        <p:txBody>
          <a:bodyPr/>
          <a:lstStyle/>
          <a:p>
            <a:r>
              <a:rPr lang="fa-IR" dirty="0" smtClean="0"/>
              <a:t/>
            </a:r>
            <a:br>
              <a:rPr lang="fa-IR" dirty="0" smtClean="0"/>
            </a:br>
            <a:r>
              <a:rPr lang="fa-IR" dirty="0" smtClean="0"/>
              <a:t/>
            </a:r>
            <a:br>
              <a:rPr lang="fa-IR" dirty="0" smtClean="0"/>
            </a:br>
            <a:endParaRPr lang="fa-IR" dirty="0"/>
          </a:p>
        </p:txBody>
      </p:sp>
      <p:sp>
        <p:nvSpPr>
          <p:cNvPr id="5" name="Pentagon 4"/>
          <p:cNvSpPr/>
          <p:nvPr/>
        </p:nvSpPr>
        <p:spPr>
          <a:xfrm flipH="1">
            <a:off x="7643834" y="3500438"/>
            <a:ext cx="1500166" cy="642942"/>
          </a:xfrm>
          <a:prstGeom prst="homePlat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400" dirty="0" smtClean="0"/>
              <a:t>خلافت یزید</a:t>
            </a:r>
          </a:p>
          <a:p>
            <a:r>
              <a:rPr lang="fa-IR" sz="1400" dirty="0" smtClean="0"/>
              <a:t>61- 64 ه ق</a:t>
            </a:r>
            <a:endParaRPr lang="fa-IR" sz="1400" dirty="0"/>
          </a:p>
        </p:txBody>
      </p:sp>
      <p:sp>
        <p:nvSpPr>
          <p:cNvPr id="7" name="Rectangle 6"/>
          <p:cNvSpPr/>
          <p:nvPr/>
        </p:nvSpPr>
        <p:spPr>
          <a:xfrm>
            <a:off x="6643702" y="4857760"/>
            <a:ext cx="771524" cy="4286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200" dirty="0" smtClean="0"/>
              <a:t>قیام توابین 66</a:t>
            </a:r>
            <a:endParaRPr lang="fa-IR" sz="1200" dirty="0"/>
          </a:p>
        </p:txBody>
      </p:sp>
      <p:sp>
        <p:nvSpPr>
          <p:cNvPr id="8" name="Rectangle 7"/>
          <p:cNvSpPr/>
          <p:nvPr/>
        </p:nvSpPr>
        <p:spPr>
          <a:xfrm>
            <a:off x="6429388" y="5357826"/>
            <a:ext cx="857256" cy="4286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200" dirty="0" smtClean="0"/>
              <a:t>قیام مختار 66- 67</a:t>
            </a:r>
            <a:endParaRPr lang="fa-IR" sz="1200" dirty="0"/>
          </a:p>
        </p:txBody>
      </p:sp>
      <p:sp>
        <p:nvSpPr>
          <p:cNvPr id="9" name="Rectangle 8"/>
          <p:cNvSpPr/>
          <p:nvPr/>
        </p:nvSpPr>
        <p:spPr>
          <a:xfrm>
            <a:off x="5857884" y="4286256"/>
            <a:ext cx="3071834" cy="42862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300" dirty="0" smtClean="0"/>
              <a:t>خلافت عبدالله بن زبیر 61- 73 هق</a:t>
            </a:r>
            <a:endParaRPr lang="fa-IR" sz="1300" dirty="0"/>
          </a:p>
        </p:txBody>
      </p:sp>
      <p:sp>
        <p:nvSpPr>
          <p:cNvPr id="6" name="Pentagon 5"/>
          <p:cNvSpPr/>
          <p:nvPr/>
        </p:nvSpPr>
        <p:spPr>
          <a:xfrm flipH="1">
            <a:off x="0" y="3500438"/>
            <a:ext cx="7786710" cy="642942"/>
          </a:xfrm>
          <a:prstGeom prst="homePlat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خلافت مروانیان</a:t>
            </a:r>
          </a:p>
          <a:p>
            <a:r>
              <a:rPr lang="fa-IR" sz="1400" dirty="0" smtClean="0"/>
              <a:t>مروان 65     عبدالملک بن مروان 65 -  86                                        ولید 86 -  96</a:t>
            </a:r>
            <a:r>
              <a:rPr lang="fa-IR" dirty="0" smtClean="0"/>
              <a:t>                 </a:t>
            </a:r>
            <a:endParaRPr lang="fa-IR" dirty="0"/>
          </a:p>
        </p:txBody>
      </p:sp>
      <p:graphicFrame>
        <p:nvGraphicFramePr>
          <p:cNvPr id="13" name="Table 12"/>
          <p:cNvGraphicFramePr>
            <a:graphicFrameLocks noGrp="1"/>
          </p:cNvGraphicFramePr>
          <p:nvPr/>
        </p:nvGraphicFramePr>
        <p:xfrm>
          <a:off x="0" y="2143116"/>
          <a:ext cx="9144000" cy="500066"/>
        </p:xfrm>
        <a:graphic>
          <a:graphicData uri="http://schemas.openxmlformats.org/drawingml/2006/table">
            <a:tbl>
              <a:tblPr rtl="1" firstRow="1" bandRow="1">
                <a:tableStyleId>{5C22544A-7EE6-4342-B048-85BDC9FD1C3A}</a:tableStyleId>
              </a:tblPr>
              <a:tblGrid>
                <a:gridCol w="2847276"/>
                <a:gridCol w="2224144"/>
                <a:gridCol w="2339444"/>
                <a:gridCol w="1733136"/>
              </a:tblGrid>
              <a:tr h="500066">
                <a:tc>
                  <a:txBody>
                    <a:bodyPr/>
                    <a:lstStyle/>
                    <a:p>
                      <a:pPr rtl="1"/>
                      <a:r>
                        <a:rPr lang="fa-IR" sz="2200" dirty="0" smtClean="0"/>
                        <a:t>دهه 60 هق</a:t>
                      </a:r>
                      <a:endParaRPr lang="fa-IR" sz="2200" dirty="0"/>
                    </a:p>
                  </a:txBody>
                  <a:tcPr/>
                </a:tc>
                <a:tc>
                  <a:txBody>
                    <a:bodyPr/>
                    <a:lstStyle/>
                    <a:p>
                      <a:pPr rtl="1"/>
                      <a:r>
                        <a:rPr lang="fa-IR" sz="2200" dirty="0" smtClean="0"/>
                        <a:t>دهه 70 هق</a:t>
                      </a:r>
                      <a:endParaRPr lang="fa-IR" sz="2200" dirty="0"/>
                    </a:p>
                  </a:txBody>
                  <a:tcPr/>
                </a:tc>
                <a:tc>
                  <a:txBody>
                    <a:bodyPr/>
                    <a:lstStyle/>
                    <a:p>
                      <a:pPr rtl="1"/>
                      <a:r>
                        <a:rPr lang="fa-IR" sz="2200" dirty="0" smtClean="0"/>
                        <a:t>دهه80 هق</a:t>
                      </a:r>
                      <a:endParaRPr lang="fa-IR" sz="2200" dirty="0"/>
                    </a:p>
                  </a:txBody>
                  <a:tcPr/>
                </a:tc>
                <a:tc>
                  <a:txBody>
                    <a:bodyPr/>
                    <a:lstStyle/>
                    <a:p>
                      <a:pPr rtl="1"/>
                      <a:r>
                        <a:rPr lang="fa-IR" sz="2200" dirty="0" smtClean="0"/>
                        <a:t>دهه 90هق</a:t>
                      </a:r>
                      <a:endParaRPr lang="fa-IR" sz="2200" dirty="0"/>
                    </a:p>
                  </a:txBody>
                  <a:tcPr/>
                </a:tc>
              </a:tr>
            </a:tbl>
          </a:graphicData>
        </a:graphic>
      </p:graphicFrame>
      <p:sp>
        <p:nvSpPr>
          <p:cNvPr id="14" name="Rectangle 13"/>
          <p:cNvSpPr/>
          <p:nvPr/>
        </p:nvSpPr>
        <p:spPr>
          <a:xfrm>
            <a:off x="571472" y="2786058"/>
            <a:ext cx="8215370" cy="500066"/>
          </a:xfrm>
          <a:prstGeom prst="rect">
            <a:avLst/>
          </a:prstGeom>
          <a:solidFill>
            <a:srgbClr val="04A40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dirty="0" smtClean="0"/>
              <a:t>61 هق                     امامت امام سجاد (ع)                                           95 هق</a:t>
            </a:r>
            <a:endParaRPr lang="fa-IR" dirty="0"/>
          </a:p>
        </p:txBody>
      </p:sp>
      <p:sp>
        <p:nvSpPr>
          <p:cNvPr id="18" name="Pentagon 17"/>
          <p:cNvSpPr/>
          <p:nvPr/>
        </p:nvSpPr>
        <p:spPr>
          <a:xfrm flipH="1">
            <a:off x="0" y="4286256"/>
            <a:ext cx="5786446" cy="285752"/>
          </a:xfrm>
          <a:prstGeom prst="homePlat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400" dirty="0" smtClean="0"/>
              <a:t>امارت حجاج بر عراق 73- 95 هق</a:t>
            </a:r>
            <a:endParaRPr lang="fa-IR" sz="1400" dirty="0"/>
          </a:p>
        </p:txBody>
      </p:sp>
      <p:sp>
        <p:nvSpPr>
          <p:cNvPr id="19" name="Rectangle 18"/>
          <p:cNvSpPr/>
          <p:nvPr/>
        </p:nvSpPr>
        <p:spPr>
          <a:xfrm>
            <a:off x="2500298" y="4643446"/>
            <a:ext cx="1643074" cy="21431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000" dirty="0" smtClean="0"/>
              <a:t>قیام ابن اشعث 81- 85 هق</a:t>
            </a:r>
            <a:endParaRPr lang="fa-IR" sz="1000" dirty="0"/>
          </a:p>
        </p:txBody>
      </p:sp>
      <p:sp>
        <p:nvSpPr>
          <p:cNvPr id="12" name="Oval 11"/>
          <p:cNvSpPr/>
          <p:nvPr/>
        </p:nvSpPr>
        <p:spPr>
          <a:xfrm>
            <a:off x="7786710" y="5357826"/>
            <a:ext cx="500034" cy="50006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00" dirty="0" smtClean="0"/>
              <a:t>حمله به مکه</a:t>
            </a:r>
            <a:endParaRPr lang="fa-IR" sz="600" dirty="0"/>
          </a:p>
        </p:txBody>
      </p:sp>
      <p:sp>
        <p:nvSpPr>
          <p:cNvPr id="15" name="Oval 14"/>
          <p:cNvSpPr/>
          <p:nvPr/>
        </p:nvSpPr>
        <p:spPr>
          <a:xfrm>
            <a:off x="7858148" y="4929198"/>
            <a:ext cx="566734" cy="41910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000" dirty="0" smtClean="0"/>
              <a:t>قیام  حرّه</a:t>
            </a:r>
            <a:endParaRPr lang="fa-IR" sz="1000" dirty="0"/>
          </a:p>
        </p:txBody>
      </p:sp>
      <p:sp>
        <p:nvSpPr>
          <p:cNvPr id="16" name="Left Arrow 15"/>
          <p:cNvSpPr/>
          <p:nvPr/>
        </p:nvSpPr>
        <p:spPr>
          <a:xfrm>
            <a:off x="4000496" y="5715016"/>
            <a:ext cx="3264424" cy="48463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100" dirty="0" smtClean="0"/>
              <a:t>پیدایش کیسانیه          رحلت محمد حنفیه 81 هق</a:t>
            </a:r>
            <a:endParaRPr lang="fa-IR" sz="1100" dirty="0"/>
          </a:p>
        </p:txBody>
      </p:sp>
      <p:cxnSp>
        <p:nvCxnSpPr>
          <p:cNvPr id="20" name="Straight Connector 19"/>
          <p:cNvCxnSpPr>
            <a:stCxn id="6" idx="3"/>
            <a:endCxn id="6" idx="1"/>
          </p:cNvCxnSpPr>
          <p:nvPr/>
        </p:nvCxnSpPr>
        <p:spPr>
          <a:xfrm rot="10800000" flipH="1">
            <a:off x="0" y="3821909"/>
            <a:ext cx="7786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822297" y="3964785"/>
            <a:ext cx="3571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536017" y="3964785"/>
            <a:ext cx="35719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500430" y="214290"/>
            <a:ext cx="5429288" cy="50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2400" dirty="0" smtClean="0">
                <a:solidFill>
                  <a:srgbClr val="002060"/>
                </a:solidFill>
              </a:rPr>
              <a:t>رویداد های معاصر امامت امام سجاد (ع)</a:t>
            </a:r>
            <a:endParaRPr lang="fa-IR" sz="24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ox(i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heckerboard(across)">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6" grpId="0" animBg="1"/>
      <p:bldP spid="14" grpId="0" animBg="1"/>
      <p:bldP spid="18" grpId="0" animBg="1"/>
      <p:bldP spid="19" grpId="0" animBg="1"/>
      <p:bldP spid="12"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5" name="~PP2293.WAV">
            <a:hlinkClick r:id="" action="ppaction://media"/>
          </p:cNvPr>
          <p:cNvPicPr>
            <a:picLocks noRot="1" noChangeAspect="1"/>
          </p:cNvPicPr>
          <p:nvPr>
            <a:wavAudioFile r:embed="rId1" name="~PP2293.WAV"/>
          </p:nvPr>
        </p:nvPicPr>
        <p:blipFill>
          <a:blip r:embed="rId3" cstate="print"/>
          <a:stretch>
            <a:fillRect/>
          </a:stretch>
        </p:blipFill>
        <p:spPr>
          <a:xfrm>
            <a:off x="8639175" y="6353175"/>
            <a:ext cx="304800" cy="304800"/>
          </a:xfrm>
          <a:prstGeom prst="rect">
            <a:avLst/>
          </a:prstGeom>
        </p:spPr>
      </p:pic>
      <p:pic>
        <p:nvPicPr>
          <p:cNvPr id="2050" name="Picture 2" descr="C:\Users\rezayi\Desktop\New folder\201112A0\071220111206.jpg"/>
          <p:cNvPicPr>
            <a:picLocks noGrp="1" noChangeAspect="1" noChangeArrowheads="1"/>
          </p:cNvPicPr>
          <p:nvPr>
            <p:ph idx="1"/>
          </p:nvPr>
        </p:nvPicPr>
        <p:blipFill>
          <a:blip r:embed="rId4" cstate="print"/>
          <a:srcRect/>
          <a:stretch>
            <a:fillRect/>
          </a:stretch>
        </p:blipFill>
        <p:spPr bwMode="auto">
          <a:xfrm>
            <a:off x="1" y="0"/>
            <a:ext cx="9144000" cy="6858000"/>
          </a:xfrm>
          <a:prstGeom prst="rect">
            <a:avLst/>
          </a:prstGeom>
          <a:noFill/>
        </p:spPr>
      </p:pic>
      <p:sp>
        <p:nvSpPr>
          <p:cNvPr id="9" name="Rectangle 8"/>
          <p:cNvSpPr/>
          <p:nvPr/>
        </p:nvSpPr>
        <p:spPr>
          <a:xfrm>
            <a:off x="6072198" y="0"/>
            <a:ext cx="307180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600" dirty="0" smtClean="0">
                <a:solidFill>
                  <a:srgbClr val="002060"/>
                </a:solidFill>
              </a:rPr>
              <a:t>جهان اسلام در سال 66 – 67 هق</a:t>
            </a:r>
            <a:endParaRPr lang="fa-IR" sz="1600" dirty="0">
              <a:solidFill>
                <a:srgbClr val="002060"/>
              </a:solidFill>
            </a:endParaRPr>
          </a:p>
        </p:txBody>
      </p:sp>
    </p:spTree>
  </p:cSld>
  <p:clrMapOvr>
    <a:masterClrMapping/>
  </p:clrMapOvr>
  <p:transition/>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1027" name="Picture 3" descr="C:\Users\rezayi\Desktop\New folder\201112A0\071220111202.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18" name="Rounded Rectangle 17"/>
          <p:cNvSpPr/>
          <p:nvPr/>
        </p:nvSpPr>
        <p:spPr>
          <a:xfrm>
            <a:off x="5214942" y="571480"/>
            <a:ext cx="3571900" cy="914400"/>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استان ها و مناطق مهم اجتماعی جهان اسلام در زمان مروانیان</a:t>
            </a:r>
            <a:endParaRPr lang="fa-IR"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p:cNvSpPr/>
          <p:nvPr/>
        </p:nvSpPr>
        <p:spPr>
          <a:xfrm rot="18559590">
            <a:off x="5257927" y="2615251"/>
            <a:ext cx="1105211" cy="17065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Oval 19"/>
          <p:cNvSpPr/>
          <p:nvPr/>
        </p:nvSpPr>
        <p:spPr>
          <a:xfrm rot="248220">
            <a:off x="2495272" y="4560928"/>
            <a:ext cx="1364093" cy="149628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Oval 20"/>
          <p:cNvSpPr/>
          <p:nvPr/>
        </p:nvSpPr>
        <p:spPr>
          <a:xfrm rot="1358810">
            <a:off x="1553208" y="1895602"/>
            <a:ext cx="1472717" cy="196597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28596" y="1285860"/>
          <a:ext cx="8429684" cy="4500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714744" y="214290"/>
            <a:ext cx="5000660" cy="714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solidFill>
                  <a:srgbClr val="002060"/>
                </a:solidFill>
                <a:latin typeface="Andalus" pitchFamily="18" charset="-78"/>
                <a:cs typeface="Andalus" pitchFamily="18" charset="-78"/>
              </a:rPr>
              <a:t>وضعیت اجتماعی و فرهنگی غالب در این مناطق </a:t>
            </a:r>
            <a:endParaRPr lang="fa-IR" sz="2400" dirty="0">
              <a:solidFill>
                <a:srgbClr val="002060"/>
              </a:solidFill>
              <a:latin typeface="Andalus" pitchFamily="18" charset="-78"/>
              <a:cs typeface="Andalus" pitchFamily="18" charset="-78"/>
            </a:endParaRPr>
          </a:p>
        </p:txBody>
      </p:sp>
      <p:sp>
        <p:nvSpPr>
          <p:cNvPr id="5" name="Line Callout 2 (No Border) 4"/>
          <p:cNvSpPr/>
          <p:nvPr/>
        </p:nvSpPr>
        <p:spPr>
          <a:xfrm rot="10800000" flipV="1">
            <a:off x="785786" y="5715016"/>
            <a:ext cx="6486564" cy="969838"/>
          </a:xfrm>
          <a:prstGeom prst="callout2">
            <a:avLst>
              <a:gd name="adj1" fmla="val 50582"/>
              <a:gd name="adj2" fmla="val -857"/>
              <a:gd name="adj3" fmla="val 47919"/>
              <a:gd name="adj4" fmla="val -16881"/>
              <a:gd name="adj5" fmla="val 9619"/>
              <a:gd name="adj6" fmla="val -1731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1200" dirty="0" smtClean="0"/>
              <a:t>تذكرة الخواص، سبط بن الجوزي       295    </a:t>
            </a:r>
          </a:p>
          <a:p>
            <a:r>
              <a:rPr lang="fa-IR" sz="1600" dirty="0" smtClean="0">
                <a:solidFill>
                  <a:srgbClr val="002060"/>
                </a:solidFill>
              </a:rPr>
              <a:t>قال‏ رجل‏ كيف‏ أصبحت‏ ؟ فقال أصبحنا في قومنا بمنزلة بني اسرائيل في آل فرعون يذبحون أبنائنا و يلعنون سيدنا و شيخنا على المنابر و يمنعونا حقنا.</a:t>
            </a:r>
            <a:br>
              <a:rPr lang="fa-IR" sz="1600" dirty="0" smtClean="0">
                <a:solidFill>
                  <a:srgbClr val="002060"/>
                </a:solidFill>
              </a:rPr>
            </a:br>
            <a:endParaRPr lang="fa-IR" sz="16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2534</TotalTime>
  <Words>1457</Words>
  <Application>Microsoft Office PowerPoint</Application>
  <PresentationFormat>On-screen Show (4:3)</PresentationFormat>
  <Paragraphs>274</Paragraphs>
  <Slides>25</Slides>
  <Notes>1</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Trek</vt:lpstr>
      <vt:lpstr>PowerPoint Presentation</vt:lpstr>
      <vt:lpstr>ادوار تحلیلی تاریخ تشیع در زمان معصومین (ع)</vt:lpstr>
      <vt:lpstr>امامانِ معاصر تحولات و دگرگونی های مهم جریان خلافت </vt:lpstr>
      <vt:lpstr>زندگانی امام سجاد (ع)</vt:lpstr>
      <vt:lpstr>.</vt:lpstr>
      <vt:lpstr>  </vt:lpstr>
      <vt:lpstr>PowerPoint Presentation</vt:lpstr>
      <vt:lpstr>PowerPoint Presentation</vt:lpstr>
      <vt:lpstr>PowerPoint Presentation</vt:lpstr>
      <vt:lpstr>بازتاب رهبری خلفا بر جهان اسلام </vt:lpstr>
      <vt:lpstr>امام و جریان های داخلی تشیع</vt:lpstr>
      <vt:lpstr>گاه شمار زندگانی امام در دوران اسارت ( از کربلا تا مدینه )</vt:lpstr>
      <vt:lpstr>سیره رفتاری و گفتاری امام ناظر به شرئط زمانه </vt:lpstr>
      <vt:lpstr>PowerPoint Presentation</vt:lpstr>
      <vt:lpstr>امام و احیاگری در تشیع و تسنن</vt:lpstr>
      <vt:lpstr>PowerPoint Presentation</vt:lpstr>
      <vt:lpstr>PowerPoint Presentation</vt:lpstr>
      <vt:lpstr>یاران برجسته و بارز امام :</vt:lpstr>
      <vt:lpstr>امام سجاد (ع) از منظر القاب</vt:lpstr>
      <vt:lpstr>نگاهی تحلیلی به برخی از سیره های عبادی و اجتماعی امام</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MRT</dc:creator>
  <cp:lastModifiedBy>user</cp:lastModifiedBy>
  <cp:revision>158</cp:revision>
  <dcterms:created xsi:type="dcterms:W3CDTF">2011-10-14T20:34:03Z</dcterms:created>
  <dcterms:modified xsi:type="dcterms:W3CDTF">2011-12-21T01:25:18Z</dcterms:modified>
</cp:coreProperties>
</file>