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6C017-065E-443F-A8DD-C3194B81D99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990796-003E-46B8-B40D-18B350014E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rtl="1" eaLnBrk="1" latinLnBrk="0" hangingPunct="1">
        <a:spcBef>
          <a:spcPts val="600"/>
        </a:spcBef>
        <a:buClr>
          <a:schemeClr val="accent1"/>
        </a:buClr>
        <a:buSzPct val="70000"/>
        <a:buFontTx/>
        <a:buNone/>
        <a:defRPr kumimoji="0" sz="2400" kern="1200">
          <a:solidFill>
            <a:schemeClr val="tx1"/>
          </a:solidFill>
          <a:latin typeface="+mn-lt"/>
          <a:ea typeface="+mn-ea"/>
          <a:cs typeface="Taher" pitchFamily="2" charset="-78"/>
        </a:defRPr>
      </a:lvl1pPr>
      <a:lvl2pPr marL="365760" indent="0" algn="r" rtl="1" eaLnBrk="1" latinLnBrk="0" hangingPunct="1">
        <a:spcBef>
          <a:spcPct val="20000"/>
        </a:spcBef>
        <a:buClr>
          <a:schemeClr val="accent1"/>
        </a:buClr>
        <a:buSzPct val="80000"/>
        <a:buFontTx/>
        <a:buNone/>
        <a:defRPr kumimoji="0" sz="2100" kern="1200">
          <a:solidFill>
            <a:schemeClr val="tx1"/>
          </a:solidFill>
          <a:latin typeface="+mn-lt"/>
          <a:ea typeface="+mn-ea"/>
          <a:cs typeface="Taher" pitchFamily="2" charset="-78"/>
        </a:defRPr>
      </a:lvl2pPr>
      <a:lvl3pPr marL="731520" indent="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Tx/>
        <a:buNone/>
        <a:defRPr kumimoji="0" sz="1800" kern="1200">
          <a:solidFill>
            <a:schemeClr val="tx1"/>
          </a:solidFill>
          <a:latin typeface="+mn-lt"/>
          <a:ea typeface="+mn-ea"/>
          <a:cs typeface="Taher" pitchFamily="2" charset="-78"/>
        </a:defRPr>
      </a:lvl3pPr>
      <a:lvl4pPr marL="1005840" indent="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Tx/>
        <a:buNone/>
        <a:defRPr kumimoji="0" sz="1800" kern="1200">
          <a:solidFill>
            <a:schemeClr val="tx1"/>
          </a:solidFill>
          <a:latin typeface="+mn-lt"/>
          <a:ea typeface="+mn-ea"/>
          <a:cs typeface="Taher" pitchFamily="2" charset="-78"/>
        </a:defRPr>
      </a:lvl4pPr>
      <a:lvl5pPr marL="1280160" indent="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Tx/>
        <a:buNone/>
        <a:defRPr kumimoji="0" sz="1600" kern="1200">
          <a:solidFill>
            <a:schemeClr val="tx1"/>
          </a:solidFill>
          <a:latin typeface="+mn-lt"/>
          <a:ea typeface="+mn-ea"/>
          <a:cs typeface="Taher" pitchFamily="2" charset="-78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980728"/>
            <a:ext cx="7108304" cy="1894362"/>
          </a:xfrm>
        </p:spPr>
        <p:txBody>
          <a:bodyPr>
            <a:noAutofit/>
          </a:bodyPr>
          <a:lstStyle/>
          <a:p>
            <a:r>
              <a:rPr lang="fa-IR" sz="9600" b="0" dirty="0" smtClean="0">
                <a:cs typeface="Sultan Medium" pitchFamily="2" charset="-78"/>
              </a:rPr>
              <a:t>طرفداران </a:t>
            </a:r>
            <a:r>
              <a:rPr lang="fa-IR" sz="9600" b="0" dirty="0" smtClean="0">
                <a:cs typeface="MCS Taybah E_U spot." pitchFamily="2" charset="-78"/>
              </a:rPr>
              <a:t>يزيد</a:t>
            </a:r>
            <a:endParaRPr lang="en-US" sz="9600" b="0" dirty="0">
              <a:cs typeface="MCS Taybah E_U spot.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95736" y="34290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fa-IR" sz="6600" dirty="0" smtClean="0">
                <a:cs typeface="0 Jadid Bold" pitchFamily="2" charset="-78"/>
              </a:rPr>
              <a:t>در طول تاريخ</a:t>
            </a:r>
            <a:endParaRPr lang="en-US" sz="6600" dirty="0">
              <a:cs typeface="0 Jadi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369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740453" cy="10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815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3.88889E-6 -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>
                <a:cs typeface="0 Jadid Bold" pitchFamily="2" charset="-78"/>
              </a:rPr>
              <a:t>ابن قيم الجوزية : امام حسين به خاطر حكومت جنگيد</a:t>
            </a:r>
            <a:endParaRPr lang="en-US" sz="4000" dirty="0">
              <a:cs typeface="0 Jadid Bold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509908" cy="10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158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-0.4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31998"/>
            <a:ext cx="7506945" cy="10800000"/>
          </a:xfrm>
        </p:spPr>
      </p:pic>
    </p:spTree>
    <p:extLst>
      <p:ext uri="{BB962C8B-B14F-4D97-AF65-F5344CB8AC3E}">
        <p14:creationId xmlns:p14="http://schemas.microsoft.com/office/powerpoint/2010/main" val="3809201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4.44444E-6 -0.5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67600" cy="1143000"/>
          </a:xfrm>
        </p:spPr>
        <p:txBody>
          <a:bodyPr>
            <a:noAutofit/>
          </a:bodyPr>
          <a:lstStyle/>
          <a:p>
            <a:r>
              <a:rPr lang="fa-IR" sz="4000" dirty="0">
                <a:cs typeface="0 Jadid Bold" pitchFamily="2" charset="-78"/>
              </a:rPr>
              <a:t>ابن </a:t>
            </a:r>
            <a:r>
              <a:rPr lang="fa-IR" sz="4000" dirty="0" smtClean="0">
                <a:cs typeface="0 Jadid Bold" pitchFamily="2" charset="-78"/>
              </a:rPr>
              <a:t>تيميه : در قيام امام حسين نه مصلحت دين بود و نه مصلحت دنيا</a:t>
            </a:r>
            <a:endParaRPr lang="en-US" sz="4000" dirty="0">
              <a:cs typeface="0 Jadid Bold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09137" cy="10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57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2.77778E-7 -0.4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563"/>
            <a:ext cx="7717112" cy="10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449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2.77778E-6 -0.4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29566" cy="10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874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4.16667E-6 -0.5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96"/>
            <a:ext cx="7659405" cy="10800000"/>
          </a:xfrm>
        </p:spPr>
      </p:pic>
    </p:spTree>
    <p:extLst>
      <p:ext uri="{BB962C8B-B14F-4D97-AF65-F5344CB8AC3E}">
        <p14:creationId xmlns:p14="http://schemas.microsoft.com/office/powerpoint/2010/main" val="24634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2.77778E-7 -0.4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868958"/>
          </a:xfrm>
        </p:spPr>
        <p:txBody>
          <a:bodyPr>
            <a:normAutofit/>
          </a:bodyPr>
          <a:lstStyle/>
          <a:p>
            <a:r>
              <a:rPr lang="fa-IR" sz="4000" dirty="0">
                <a:cs typeface="0 Jadid Bold" pitchFamily="2" charset="-78"/>
              </a:rPr>
              <a:t>ابن عربي </a:t>
            </a:r>
            <a:r>
              <a:rPr lang="fa-IR" sz="4000" dirty="0" smtClean="0">
                <a:cs typeface="0 Jadid Bold" pitchFamily="2" charset="-78"/>
              </a:rPr>
              <a:t>مالكي</a:t>
            </a:r>
            <a:r>
              <a:rPr lang="en-US" sz="4000" dirty="0" smtClean="0">
                <a:cs typeface="0 Jadid Bold" pitchFamily="2" charset="-78"/>
              </a:rPr>
              <a:t> </a:t>
            </a:r>
            <a:r>
              <a:rPr lang="fa-IR" sz="4000" dirty="0" smtClean="0">
                <a:cs typeface="0 Jadid Bold" pitchFamily="2" charset="-78"/>
              </a:rPr>
              <a:t>(متوفاي 543هـ)</a:t>
            </a:r>
            <a:endParaRPr lang="en-US" sz="4000" dirty="0">
              <a:cs typeface="0 Jadid Bold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738627" cy="10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53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0573 -0.6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656365" cy="10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52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2.77778E-6 -0.6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0 Jadid Bold" pitchFamily="2" charset="-78"/>
              </a:rPr>
              <a:t>الشيخ الخضري بك</a:t>
            </a:r>
            <a:endParaRPr lang="en-US" sz="4000" dirty="0">
              <a:cs typeface="0 Jadid Bold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6701785" cy="10800000"/>
          </a:xfrm>
        </p:spPr>
      </p:pic>
    </p:spTree>
    <p:extLst>
      <p:ext uri="{BB962C8B-B14F-4D97-AF65-F5344CB8AC3E}">
        <p14:creationId xmlns:p14="http://schemas.microsoft.com/office/powerpoint/2010/main" val="1743470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1.94444E-6 -0.5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171400"/>
            <a:ext cx="6701785" cy="10800000"/>
          </a:xfrm>
        </p:spPr>
      </p:pic>
    </p:spTree>
    <p:extLst>
      <p:ext uri="{BB962C8B-B14F-4D97-AF65-F5344CB8AC3E}">
        <p14:creationId xmlns:p14="http://schemas.microsoft.com/office/powerpoint/2010/main" val="1238404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>
                <a:cs typeface="0 Jadid Bold" pitchFamily="2" charset="-78"/>
              </a:rPr>
              <a:t>ابن جوزي حنبلي</a:t>
            </a:r>
            <a:endParaRPr lang="en-US" sz="4800" dirty="0">
              <a:cs typeface="0 Jadid Bold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613114" cy="10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92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2.22222E-6 -0.5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616961" cy="10800000"/>
          </a:xfrm>
        </p:spPr>
      </p:pic>
    </p:spTree>
    <p:extLst>
      <p:ext uri="{BB962C8B-B14F-4D97-AF65-F5344CB8AC3E}">
        <p14:creationId xmlns:p14="http://schemas.microsoft.com/office/powerpoint/2010/main" val="86625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400" dirty="0">
                <a:cs typeface="0 Jadid Bold" pitchFamily="2" charset="-78"/>
              </a:rPr>
              <a:t>ابن </a:t>
            </a:r>
            <a:r>
              <a:rPr lang="fa-IR" sz="4400" dirty="0" smtClean="0">
                <a:cs typeface="0 Jadid Bold" pitchFamily="2" charset="-78"/>
              </a:rPr>
              <a:t>كثير سلفي شاگرد ابن تيميه</a:t>
            </a:r>
            <a:endParaRPr lang="en-US" sz="4400" dirty="0">
              <a:cs typeface="0 Jadid Bold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676871" cy="10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13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1.94444E-6 -0.5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770826" cy="10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19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-0.4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49</Words>
  <Application>Microsoft Office PowerPoint</Application>
  <PresentationFormat>On-screen Show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طرفداران يزيد</vt:lpstr>
      <vt:lpstr>ابن عربي مالكي (متوفاي 543هـ)</vt:lpstr>
      <vt:lpstr>PowerPoint Presentation</vt:lpstr>
      <vt:lpstr>الشيخ الخضري بك</vt:lpstr>
      <vt:lpstr>PowerPoint Presentation</vt:lpstr>
      <vt:lpstr>ابن جوزي حنبلي</vt:lpstr>
      <vt:lpstr>PowerPoint Presentation</vt:lpstr>
      <vt:lpstr>ابن كثير سلفي شاگرد ابن تيميه</vt:lpstr>
      <vt:lpstr>PowerPoint Presentation</vt:lpstr>
      <vt:lpstr>PowerPoint Presentation</vt:lpstr>
      <vt:lpstr>ابن قيم الجوزية : امام حسين به خاطر حكومت جنگيد</vt:lpstr>
      <vt:lpstr>PowerPoint Presentation</vt:lpstr>
      <vt:lpstr>ابن تيميه : در قيام امام حسين نه مصلحت دين بود و نه مصلحت دنيا</vt:lpstr>
      <vt:lpstr>PowerPoint Presentation</vt:lpstr>
      <vt:lpstr>PowerPoint Presentation</vt:lpstr>
      <vt:lpstr>PowerPoint Presentation</vt:lpstr>
    </vt:vector>
  </TitlesOfParts>
  <Company>Media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agha</dc:creator>
  <cp:lastModifiedBy>agha</cp:lastModifiedBy>
  <cp:revision>7</cp:revision>
  <dcterms:created xsi:type="dcterms:W3CDTF">2011-11-28T13:53:56Z</dcterms:created>
  <dcterms:modified xsi:type="dcterms:W3CDTF">2011-11-28T17:27:54Z</dcterms:modified>
</cp:coreProperties>
</file>