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FF999-2313-44D5-AA2D-06B7EFE58395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995BD-51F4-4F95-9729-5F370465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995BD-51F4-4F95-9729-5F3704658C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4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995BD-51F4-4F95-9729-5F3704658C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995BD-51F4-4F95-9729-5F3704658C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995BD-51F4-4F95-9729-5F3704658C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995BD-51F4-4F95-9729-5F3704658C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995BD-51F4-4F95-9729-5F3704658C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032" y="836712"/>
            <a:ext cx="3902968" cy="4305236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196752"/>
            <a:ext cx="4499992" cy="368004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355976" y="1712976"/>
            <a:ext cx="0" cy="294016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640968"/>
            <a:ext cx="435597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194" y="4735132"/>
            <a:ext cx="4347782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4056512" cy="2604120"/>
          </a:xfrm>
        </p:spPr>
        <p:txBody>
          <a:bodyPr anchor="b">
            <a:normAutofit/>
          </a:bodyPr>
          <a:lstStyle>
            <a:lvl1pPr algn="ctr" rtl="1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D6E781-83E1-44E5-9EBC-DE3BEE078FA1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E441D6-4F74-47DB-AB3E-130DF112D6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b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b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3" b="6152"/>
          <a:stretch/>
        </p:blipFill>
        <p:spPr>
          <a:xfrm>
            <a:off x="4860032" y="836712"/>
            <a:ext cx="3902968" cy="4178201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700809"/>
            <a:ext cx="4499992" cy="30963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2600" b="1" kern="1200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9800" dirty="0" smtClean="0">
                <a:ln w="28575" cmpd="sng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0 Jadid Bold" pitchFamily="2" charset="-78"/>
              </a:rPr>
              <a:t>رادمهر</a:t>
            </a:r>
            <a:r>
              <a:rPr lang="fa-IR" sz="2800" dirty="0" smtClean="0">
                <a:solidFill>
                  <a:schemeClr val="bg1"/>
                </a:solidFill>
                <a:cs typeface="Sultan Medium" pitchFamily="2" charset="-78"/>
              </a:rPr>
              <a:t/>
            </a:r>
            <a:br>
              <a:rPr lang="fa-IR" sz="2800" dirty="0" smtClean="0">
                <a:solidFill>
                  <a:schemeClr val="bg1"/>
                </a:solidFill>
                <a:cs typeface="Sultan Medium" pitchFamily="2" charset="-78"/>
              </a:rPr>
            </a:br>
            <a:r>
              <a:rPr lang="fa-IR" sz="4900" dirty="0" smtClean="0">
                <a:solidFill>
                  <a:schemeClr val="bg1"/>
                </a:solidFill>
                <a:cs typeface="Sultan Medium" pitchFamily="2" charset="-78"/>
              </a:rPr>
              <a:t>شيعه‌اي كه وهابي‌ها ساختند و خود او را كشتند</a:t>
            </a:r>
            <a:endParaRPr lang="en-US" sz="4900" dirty="0">
              <a:solidFill>
                <a:schemeClr val="bg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91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0 Jadid Bold" pitchFamily="2" charset="-78"/>
              </a:rPr>
              <a:t>اشخاص پشت سر رادمهر (موسوي لاري)</a:t>
            </a:r>
            <a:endParaRPr lang="en-US" dirty="0">
              <a:cs typeface="0 Jadid Bold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3" y="1273207"/>
            <a:ext cx="3781425" cy="540067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474507" y="1515141"/>
            <a:ext cx="360040" cy="82294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8277427">
            <a:off x="3680739" y="1103668"/>
            <a:ext cx="360040" cy="82294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9"/>
          <a:stretch/>
        </p:blipFill>
        <p:spPr>
          <a:xfrm>
            <a:off x="5208332" y="2524328"/>
            <a:ext cx="2892389" cy="227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772816"/>
            <a:ext cx="5498271" cy="3669605"/>
          </a:xfr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7247" y="1700808"/>
            <a:ext cx="2915816" cy="2247128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/>
              <a:t>عكس ماشين رادمهر</a:t>
            </a:r>
            <a:br>
              <a:rPr lang="fa-IR" sz="3600" dirty="0" smtClean="0"/>
            </a:br>
            <a:r>
              <a:rPr lang="fa-IR" sz="3600" dirty="0">
                <a:solidFill>
                  <a:srgbClr val="C00000"/>
                </a:solidFill>
              </a:rPr>
              <a:t>(بدون </a:t>
            </a:r>
            <a:r>
              <a:rPr lang="fa-IR" sz="3600" dirty="0" smtClean="0">
                <a:solidFill>
                  <a:srgbClr val="C00000"/>
                </a:solidFill>
              </a:rPr>
              <a:t>شرح)</a:t>
            </a:r>
            <a:r>
              <a:rPr lang="fa-IR" sz="3600" dirty="0" smtClean="0"/>
              <a:t/>
            </a:r>
            <a:br>
              <a:rPr lang="fa-IR" sz="3600" dirty="0" smtClean="0"/>
            </a:br>
            <a:r>
              <a:rPr lang="fa-IR" sz="3600" dirty="0" smtClean="0"/>
              <a:t> </a:t>
            </a:r>
            <a:r>
              <a:rPr lang="fa-IR" sz="3600" dirty="0" smtClean="0">
                <a:solidFill>
                  <a:srgbClr val="C00000"/>
                </a:solidFill>
              </a:rPr>
              <a:t>(بدون چرخ)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4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048"/>
            <a:ext cx="9144000" cy="58802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636" y="237517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cs typeface="Sultan Medium" pitchFamily="2" charset="-78"/>
              </a:rPr>
              <a:t>تصاوير رادمهر در سايت‌هاي اهل سنت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66335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943"/>
            <a:ext cx="8229600" cy="868958"/>
          </a:xfrm>
        </p:spPr>
        <p:txBody>
          <a:bodyPr/>
          <a:lstStyle/>
          <a:p>
            <a:pPr algn="ctr" rtl="1"/>
            <a:r>
              <a:rPr lang="fa-IR" dirty="0" smtClean="0">
                <a:cs typeface="Sultan Medium" pitchFamily="2" charset="-78"/>
              </a:rPr>
              <a:t>راد مهر در مجلس شوراي اسلامي</a:t>
            </a:r>
            <a:endParaRPr lang="en-US" dirty="0">
              <a:cs typeface="Sultan Medium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6" y="3356992"/>
            <a:ext cx="3867150" cy="3200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752850" cy="2809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529" y="2759656"/>
            <a:ext cx="828791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7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9.25283E-7 L -0.52952 0.152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76" y="7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0 Jadid Bold" pitchFamily="2" charset="-78"/>
              </a:rPr>
              <a:t>رادمهر و برادرش در دوران طلبگي</a:t>
            </a:r>
            <a:endParaRPr lang="en-US" dirty="0">
              <a:cs typeface="0 Jadid Bold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68759"/>
            <a:ext cx="378142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2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Sultan Medium" pitchFamily="2" charset="-78"/>
              </a:rPr>
              <a:t>دستكاري  اول: سر برادر به جاي محافظ</a:t>
            </a:r>
            <a:endParaRPr lang="en-US" dirty="0">
              <a:cs typeface="Sultan Medium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3" y="1273207"/>
            <a:ext cx="3781425" cy="5400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37" r="10038"/>
          <a:stretch/>
        </p:blipFill>
        <p:spPr>
          <a:xfrm>
            <a:off x="5696272" y="1709564"/>
            <a:ext cx="2879160" cy="33941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204864"/>
            <a:ext cx="590632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-0.21337 -0.13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Sultan Medium" pitchFamily="2" charset="-78"/>
              </a:rPr>
              <a:t>دستكاري  دوم: سر  رادمهر به جاي رئيس جمهور</a:t>
            </a:r>
            <a:endParaRPr lang="en-US" dirty="0">
              <a:cs typeface="Sultan Medium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3" y="1273207"/>
            <a:ext cx="3781425" cy="5400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" r="12012"/>
          <a:stretch/>
        </p:blipFill>
        <p:spPr>
          <a:xfrm>
            <a:off x="4737231" y="1583886"/>
            <a:ext cx="3901855" cy="31412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02695"/>
            <a:ext cx="659156" cy="80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5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-0.45347 -0.1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74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0 Jadid Bold" pitchFamily="2" charset="-78"/>
              </a:rPr>
              <a:t>اشخاص پشت سر رادمهر!!!</a:t>
            </a:r>
            <a:r>
              <a:rPr lang="en-US" dirty="0" smtClean="0">
                <a:cs typeface="0 Jadid Bold" pitchFamily="2" charset="-78"/>
              </a:rPr>
              <a:t> </a:t>
            </a:r>
            <a:r>
              <a:rPr lang="fa-IR" dirty="0" smtClean="0">
                <a:cs typeface="0 Jadid Bold" pitchFamily="2" charset="-78"/>
              </a:rPr>
              <a:t> (محافظ)</a:t>
            </a:r>
            <a:endParaRPr lang="en-US" dirty="0">
              <a:cs typeface="0 Jadid Bold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3" y="1273207"/>
            <a:ext cx="3781425" cy="5400675"/>
          </a:xfrm>
          <a:prstGeom prst="rect">
            <a:avLst/>
          </a:prstGeom>
        </p:spPr>
      </p:pic>
      <p:pic>
        <p:nvPicPr>
          <p:cNvPr id="1026" name="Picture 2" descr="K:\Kaleme_Tayebe\6\رادمهر\8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18022"/>
            <a:ext cx="4142052" cy="284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7668344" y="2318022"/>
            <a:ext cx="360040" cy="82294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7590677">
            <a:off x="1283370" y="776227"/>
            <a:ext cx="360040" cy="82294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5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0 Jadid Bold" pitchFamily="2" charset="-78"/>
              </a:rPr>
              <a:t>اشخاص پشت سر رادمهر (شمخاني)</a:t>
            </a:r>
            <a:endParaRPr lang="en-US" dirty="0">
              <a:cs typeface="0 Jadid Bold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3" y="1273207"/>
            <a:ext cx="3781425" cy="540067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474507" y="1515141"/>
            <a:ext cx="360040" cy="82294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2104867">
            <a:off x="1103377" y="861734"/>
            <a:ext cx="360040" cy="82294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55" y="2476500"/>
            <a:ext cx="2226543" cy="296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656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0 Jadid Bold" pitchFamily="2" charset="-78"/>
              </a:rPr>
              <a:t>اشخاص پشت سر رادمهر (جهانگيري)</a:t>
            </a:r>
            <a:endParaRPr lang="en-US" dirty="0">
              <a:cs typeface="0 Jadid Bold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3" y="1273207"/>
            <a:ext cx="3781425" cy="5400675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474507" y="1515141"/>
            <a:ext cx="360040" cy="82294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8277427">
            <a:off x="2375755" y="1103668"/>
            <a:ext cx="360040" cy="82294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55" y="2669468"/>
            <a:ext cx="2226543" cy="258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5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51</TotalTime>
  <Words>75</Words>
  <Application>Microsoft Office PowerPoint</Application>
  <PresentationFormat>On-screen Show (4:3)</PresentationFormat>
  <Paragraphs>17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PowerPoint Presentation</vt:lpstr>
      <vt:lpstr>PowerPoint Presentation</vt:lpstr>
      <vt:lpstr>راد مهر در مجلس شوراي اسلامي</vt:lpstr>
      <vt:lpstr>رادمهر و برادرش در دوران طلبگي</vt:lpstr>
      <vt:lpstr>دستكاري  اول: سر برادر به جاي محافظ</vt:lpstr>
      <vt:lpstr>دستكاري  دوم: سر  رادمهر به جاي رئيس جمهور</vt:lpstr>
      <vt:lpstr>اشخاص پشت سر رادمهر!!!  (محافظ)</vt:lpstr>
      <vt:lpstr>اشخاص پشت سر رادمهر (شمخاني)</vt:lpstr>
      <vt:lpstr>اشخاص پشت سر رادمهر (جهانگيري)</vt:lpstr>
      <vt:lpstr>اشخاص پشت سر رادمهر (موسوي لاري)</vt:lpstr>
      <vt:lpstr>عكس ماشين رادمهر (بدون شرح)  (بدون چرخ)</vt:lpstr>
    </vt:vector>
  </TitlesOfParts>
  <Company>Media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agha</dc:creator>
  <cp:lastModifiedBy>agha</cp:lastModifiedBy>
  <cp:revision>8</cp:revision>
  <dcterms:created xsi:type="dcterms:W3CDTF">2011-10-24T06:24:06Z</dcterms:created>
  <dcterms:modified xsi:type="dcterms:W3CDTF">2011-10-24T11:46:03Z</dcterms:modified>
</cp:coreProperties>
</file>